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0" r:id="rId2"/>
  </p:sldMasterIdLst>
  <p:notesMasterIdLst>
    <p:notesMasterId r:id="rId7"/>
  </p:notesMasterIdLst>
  <p:sldIdLst>
    <p:sldId id="257" r:id="rId3"/>
    <p:sldId id="406" r:id="rId4"/>
    <p:sldId id="3869" r:id="rId5"/>
    <p:sldId id="338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33DAD5-F0C2-1F9A-E405-558344BDC47E}" name="John Frederick De Guia" initials="JG" userId="S::jfdeguia@unicef.org::16ad4f5d-efc5-444d-a303-b5abf7308161" providerId="AD"/>
  <p188:author id="{353182EC-7089-37F7-99F9-234966E65828}" name="Maya Fachrani Faisal" initials="MFF" userId="S::mffaisal@unicef.org::ec1c716d-f3d7-410a-ba40-70c32da909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CCE"/>
    <a:srgbClr val="FF0066"/>
    <a:srgbClr val="00FF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D980FE-29EE-4216-A9E9-134F39AE0DD0}" v="4" dt="2023-11-22T02:22:24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4" autoAdjust="0"/>
  </p:normalViewPr>
  <p:slideViewPr>
    <p:cSldViewPr snapToGrid="0">
      <p:cViewPr varScale="1">
        <p:scale>
          <a:sx n="114" d="100"/>
          <a:sy n="114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a Fachrani Faisal" userId="ec1c716d-f3d7-410a-ba40-70c32da909bb" providerId="ADAL" clId="{9BD980FE-29EE-4216-A9E9-134F39AE0DD0}"/>
    <pc:docChg chg="delSld modSld sldOrd delMainMaster">
      <pc:chgData name="Maya Fachrani Faisal" userId="ec1c716d-f3d7-410a-ba40-70c32da909bb" providerId="ADAL" clId="{9BD980FE-29EE-4216-A9E9-134F39AE0DD0}" dt="2023-11-23T03:05:34.292" v="120" actId="20577"/>
      <pc:docMkLst>
        <pc:docMk/>
      </pc:docMkLst>
      <pc:sldChg chg="modSp mod">
        <pc:chgData name="Maya Fachrani Faisal" userId="ec1c716d-f3d7-410a-ba40-70c32da909bb" providerId="ADAL" clId="{9BD980FE-29EE-4216-A9E9-134F39AE0DD0}" dt="2023-11-23T03:05:34.292" v="120" actId="20577"/>
        <pc:sldMkLst>
          <pc:docMk/>
          <pc:sldMk cId="0" sldId="257"/>
        </pc:sldMkLst>
        <pc:spChg chg="mod">
          <ac:chgData name="Maya Fachrani Faisal" userId="ec1c716d-f3d7-410a-ba40-70c32da909bb" providerId="ADAL" clId="{9BD980FE-29EE-4216-A9E9-134F39AE0DD0}" dt="2023-11-23T03:05:34.292" v="120" actId="20577"/>
          <ac:spMkLst>
            <pc:docMk/>
            <pc:sldMk cId="0" sldId="257"/>
            <ac:spMk id="2" creationId="{7509600E-B302-4EF5-9A61-496AF9A81D7B}"/>
          </ac:spMkLst>
        </pc:spChg>
      </pc:sldChg>
      <pc:sldChg chg="del">
        <pc:chgData name="Maya Fachrani Faisal" userId="ec1c716d-f3d7-410a-ba40-70c32da909bb" providerId="ADAL" clId="{9BD980FE-29EE-4216-A9E9-134F39AE0DD0}" dt="2023-11-20T00:06:23.517" v="5" actId="47"/>
        <pc:sldMkLst>
          <pc:docMk/>
          <pc:sldMk cId="1704070838" sldId="281"/>
        </pc:sldMkLst>
      </pc:sldChg>
      <pc:sldChg chg="del">
        <pc:chgData name="Maya Fachrani Faisal" userId="ec1c716d-f3d7-410a-ba40-70c32da909bb" providerId="ADAL" clId="{9BD980FE-29EE-4216-A9E9-134F39AE0DD0}" dt="2023-11-20T00:06:15.562" v="3" actId="47"/>
        <pc:sldMkLst>
          <pc:docMk/>
          <pc:sldMk cId="758038275" sldId="403"/>
        </pc:sldMkLst>
      </pc:sldChg>
      <pc:sldChg chg="ord">
        <pc:chgData name="Maya Fachrani Faisal" userId="ec1c716d-f3d7-410a-ba40-70c32da909bb" providerId="ADAL" clId="{9BD980FE-29EE-4216-A9E9-134F39AE0DD0}" dt="2023-11-20T00:06:28.337" v="8"/>
        <pc:sldMkLst>
          <pc:docMk/>
          <pc:sldMk cId="3647736953" sldId="406"/>
        </pc:sldMkLst>
      </pc:sldChg>
      <pc:sldChg chg="del">
        <pc:chgData name="Maya Fachrani Faisal" userId="ec1c716d-f3d7-410a-ba40-70c32da909bb" providerId="ADAL" clId="{9BD980FE-29EE-4216-A9E9-134F39AE0DD0}" dt="2023-11-20T00:06:30.542" v="9" actId="47"/>
        <pc:sldMkLst>
          <pc:docMk/>
          <pc:sldMk cId="1712427753" sldId="796"/>
        </pc:sldMkLst>
      </pc:sldChg>
      <pc:sldChg chg="del">
        <pc:chgData name="Maya Fachrani Faisal" userId="ec1c716d-f3d7-410a-ba40-70c32da909bb" providerId="ADAL" clId="{9BD980FE-29EE-4216-A9E9-134F39AE0DD0}" dt="2023-11-20T00:06:34.335" v="17" actId="47"/>
        <pc:sldMkLst>
          <pc:docMk/>
          <pc:sldMk cId="3838630667" sldId="1779"/>
        </pc:sldMkLst>
      </pc:sldChg>
      <pc:sldChg chg="del">
        <pc:chgData name="Maya Fachrani Faisal" userId="ec1c716d-f3d7-410a-ba40-70c32da909bb" providerId="ADAL" clId="{9BD980FE-29EE-4216-A9E9-134F39AE0DD0}" dt="2023-11-20T00:06:36.656" v="19" actId="47"/>
        <pc:sldMkLst>
          <pc:docMk/>
          <pc:sldMk cId="2366472602" sldId="1784"/>
        </pc:sldMkLst>
      </pc:sldChg>
      <pc:sldChg chg="del">
        <pc:chgData name="Maya Fachrani Faisal" userId="ec1c716d-f3d7-410a-ba40-70c32da909bb" providerId="ADAL" clId="{9BD980FE-29EE-4216-A9E9-134F39AE0DD0}" dt="2023-11-20T00:06:32.445" v="13" actId="47"/>
        <pc:sldMkLst>
          <pc:docMk/>
          <pc:sldMk cId="517803263" sldId="3366"/>
        </pc:sldMkLst>
      </pc:sldChg>
      <pc:sldChg chg="del">
        <pc:chgData name="Maya Fachrani Faisal" userId="ec1c716d-f3d7-410a-ba40-70c32da909bb" providerId="ADAL" clId="{9BD980FE-29EE-4216-A9E9-134F39AE0DD0}" dt="2023-11-20T00:06:32.884" v="14" actId="47"/>
        <pc:sldMkLst>
          <pc:docMk/>
          <pc:sldMk cId="3988888327" sldId="3369"/>
        </pc:sldMkLst>
      </pc:sldChg>
      <pc:sldChg chg="del">
        <pc:chgData name="Maya Fachrani Faisal" userId="ec1c716d-f3d7-410a-ba40-70c32da909bb" providerId="ADAL" clId="{9BD980FE-29EE-4216-A9E9-134F39AE0DD0}" dt="2023-11-20T00:06:14.745" v="2" actId="47"/>
        <pc:sldMkLst>
          <pc:docMk/>
          <pc:sldMk cId="1375093089" sldId="3375"/>
        </pc:sldMkLst>
      </pc:sldChg>
      <pc:sldChg chg="del">
        <pc:chgData name="Maya Fachrani Faisal" userId="ec1c716d-f3d7-410a-ba40-70c32da909bb" providerId="ADAL" clId="{9BD980FE-29EE-4216-A9E9-134F39AE0DD0}" dt="2023-11-20T00:06:32.044" v="12" actId="47"/>
        <pc:sldMkLst>
          <pc:docMk/>
          <pc:sldMk cId="3515638100" sldId="3376"/>
        </pc:sldMkLst>
      </pc:sldChg>
      <pc:sldChg chg="del">
        <pc:chgData name="Maya Fachrani Faisal" userId="ec1c716d-f3d7-410a-ba40-70c32da909bb" providerId="ADAL" clId="{9BD980FE-29EE-4216-A9E9-134F39AE0DD0}" dt="2023-11-20T00:06:35.453" v="18" actId="47"/>
        <pc:sldMkLst>
          <pc:docMk/>
          <pc:sldMk cId="3438056855" sldId="3378"/>
        </pc:sldMkLst>
      </pc:sldChg>
      <pc:sldChg chg="addSp modSp mod">
        <pc:chgData name="Maya Fachrani Faisal" userId="ec1c716d-f3d7-410a-ba40-70c32da909bb" providerId="ADAL" clId="{9BD980FE-29EE-4216-A9E9-134F39AE0DD0}" dt="2023-11-22T02:22:44.412" v="80" actId="1076"/>
        <pc:sldMkLst>
          <pc:docMk/>
          <pc:sldMk cId="3788289927" sldId="3389"/>
        </pc:sldMkLst>
        <pc:spChg chg="add mod">
          <ac:chgData name="Maya Fachrani Faisal" userId="ec1c716d-f3d7-410a-ba40-70c32da909bb" providerId="ADAL" clId="{9BD980FE-29EE-4216-A9E9-134F39AE0DD0}" dt="2023-11-22T02:22:44.412" v="80" actId="1076"/>
          <ac:spMkLst>
            <pc:docMk/>
            <pc:sldMk cId="3788289927" sldId="3389"/>
            <ac:spMk id="2" creationId="{41574BF4-3C49-4D81-C457-A5B090CDFE76}"/>
          </ac:spMkLst>
        </pc:spChg>
        <pc:spChg chg="mod">
          <ac:chgData name="Maya Fachrani Faisal" userId="ec1c716d-f3d7-410a-ba40-70c32da909bb" providerId="ADAL" clId="{9BD980FE-29EE-4216-A9E9-134F39AE0DD0}" dt="2023-11-22T02:22:33.163" v="78" actId="207"/>
          <ac:spMkLst>
            <pc:docMk/>
            <pc:sldMk cId="3788289927" sldId="3389"/>
            <ac:spMk id="11" creationId="{7CDF0594-A4E6-4ED7-8025-DC56349F0B13}"/>
          </ac:spMkLst>
        </pc:spChg>
      </pc:sldChg>
      <pc:sldChg chg="del">
        <pc:chgData name="Maya Fachrani Faisal" userId="ec1c716d-f3d7-410a-ba40-70c32da909bb" providerId="ADAL" clId="{9BD980FE-29EE-4216-A9E9-134F39AE0DD0}" dt="2023-11-20T00:06:33.301" v="15" actId="47"/>
        <pc:sldMkLst>
          <pc:docMk/>
          <pc:sldMk cId="4000127805" sldId="3390"/>
        </pc:sldMkLst>
      </pc:sldChg>
      <pc:sldChg chg="del">
        <pc:chgData name="Maya Fachrani Faisal" userId="ec1c716d-f3d7-410a-ba40-70c32da909bb" providerId="ADAL" clId="{9BD980FE-29EE-4216-A9E9-134F39AE0DD0}" dt="2023-11-20T00:06:31.127" v="10" actId="47"/>
        <pc:sldMkLst>
          <pc:docMk/>
          <pc:sldMk cId="3986727163" sldId="3392"/>
        </pc:sldMkLst>
      </pc:sldChg>
      <pc:sldChg chg="del">
        <pc:chgData name="Maya Fachrani Faisal" userId="ec1c716d-f3d7-410a-ba40-70c32da909bb" providerId="ADAL" clId="{9BD980FE-29EE-4216-A9E9-134F39AE0DD0}" dt="2023-11-20T00:06:33.718" v="16" actId="47"/>
        <pc:sldMkLst>
          <pc:docMk/>
          <pc:sldMk cId="3782168667" sldId="3393"/>
        </pc:sldMkLst>
      </pc:sldChg>
      <pc:sldChg chg="del">
        <pc:chgData name="Maya Fachrani Faisal" userId="ec1c716d-f3d7-410a-ba40-70c32da909bb" providerId="ADAL" clId="{9BD980FE-29EE-4216-A9E9-134F39AE0DD0}" dt="2023-11-20T00:06:25.334" v="6" actId="47"/>
        <pc:sldMkLst>
          <pc:docMk/>
          <pc:sldMk cId="2366969532" sldId="3394"/>
        </pc:sldMkLst>
      </pc:sldChg>
      <pc:sldChg chg="del">
        <pc:chgData name="Maya Fachrani Faisal" userId="ec1c716d-f3d7-410a-ba40-70c32da909bb" providerId="ADAL" clId="{9BD980FE-29EE-4216-A9E9-134F39AE0DD0}" dt="2023-11-20T00:06:13.944" v="1" actId="47"/>
        <pc:sldMkLst>
          <pc:docMk/>
          <pc:sldMk cId="3732000530" sldId="3396"/>
        </pc:sldMkLst>
      </pc:sldChg>
      <pc:sldChg chg="del">
        <pc:chgData name="Maya Fachrani Faisal" userId="ec1c716d-f3d7-410a-ba40-70c32da909bb" providerId="ADAL" clId="{9BD980FE-29EE-4216-A9E9-134F39AE0DD0}" dt="2023-11-20T00:06:06.100" v="0" actId="47"/>
        <pc:sldMkLst>
          <pc:docMk/>
          <pc:sldMk cId="303521592" sldId="3397"/>
        </pc:sldMkLst>
      </pc:sldChg>
      <pc:sldChg chg="del">
        <pc:chgData name="Maya Fachrani Faisal" userId="ec1c716d-f3d7-410a-ba40-70c32da909bb" providerId="ADAL" clId="{9BD980FE-29EE-4216-A9E9-134F39AE0DD0}" dt="2023-11-20T00:06:31.565" v="11" actId="47"/>
        <pc:sldMkLst>
          <pc:docMk/>
          <pc:sldMk cId="1676150359" sldId="3868"/>
        </pc:sldMkLst>
      </pc:sldChg>
      <pc:sldChg chg="del">
        <pc:chgData name="Maya Fachrani Faisal" userId="ec1c716d-f3d7-410a-ba40-70c32da909bb" providerId="ADAL" clId="{9BD980FE-29EE-4216-A9E9-134F39AE0DD0}" dt="2023-11-20T00:06:16.501" v="4" actId="47"/>
        <pc:sldMkLst>
          <pc:docMk/>
          <pc:sldMk cId="422888997" sldId="3870"/>
        </pc:sldMkLst>
      </pc:sldChg>
      <pc:sldMasterChg chg="delSldLayout">
        <pc:chgData name="Maya Fachrani Faisal" userId="ec1c716d-f3d7-410a-ba40-70c32da909bb" providerId="ADAL" clId="{9BD980FE-29EE-4216-A9E9-134F39AE0DD0}" dt="2023-11-20T00:06:33.718" v="16" actId="47"/>
        <pc:sldMasterMkLst>
          <pc:docMk/>
          <pc:sldMasterMk cId="3578273823" sldId="2147483660"/>
        </pc:sldMasterMkLst>
        <pc:sldLayoutChg chg="del">
          <pc:chgData name="Maya Fachrani Faisal" userId="ec1c716d-f3d7-410a-ba40-70c32da909bb" providerId="ADAL" clId="{9BD980FE-29EE-4216-A9E9-134F39AE0DD0}" dt="2023-11-20T00:06:32.044" v="12" actId="47"/>
          <pc:sldLayoutMkLst>
            <pc:docMk/>
            <pc:sldMasterMk cId="3578273823" sldId="2147483660"/>
            <pc:sldLayoutMk cId="476710508" sldId="2147483829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3.718" v="16" actId="47"/>
          <pc:sldLayoutMkLst>
            <pc:docMk/>
            <pc:sldMasterMk cId="3578273823" sldId="2147483660"/>
            <pc:sldLayoutMk cId="3910441972" sldId="2147483830"/>
          </pc:sldLayoutMkLst>
        </pc:sldLayoutChg>
        <pc:sldLayoutChg chg="del">
          <pc:chgData name="Maya Fachrani Faisal" userId="ec1c716d-f3d7-410a-ba40-70c32da909bb" providerId="ADAL" clId="{9BD980FE-29EE-4216-A9E9-134F39AE0DD0}" dt="2023-11-20T00:06:06.100" v="0" actId="47"/>
          <pc:sldLayoutMkLst>
            <pc:docMk/>
            <pc:sldMasterMk cId="3578273823" sldId="2147483660"/>
            <pc:sldLayoutMk cId="2373956176" sldId="2147483832"/>
          </pc:sldLayoutMkLst>
        </pc:sldLayoutChg>
      </pc:sldMasterChg>
      <pc:sldMasterChg chg="del delSldLayout">
        <pc:chgData name="Maya Fachrani Faisal" userId="ec1c716d-f3d7-410a-ba40-70c32da909bb" providerId="ADAL" clId="{9BD980FE-29EE-4216-A9E9-134F39AE0DD0}" dt="2023-11-20T00:06:30.542" v="9" actId="47"/>
        <pc:sldMasterMkLst>
          <pc:docMk/>
          <pc:sldMasterMk cId="89701468" sldId="2147483704"/>
        </pc:sldMasterMkLst>
        <pc:sldLayoutChg chg="del">
          <pc:chgData name="Maya Fachrani Faisal" userId="ec1c716d-f3d7-410a-ba40-70c32da909bb" providerId="ADAL" clId="{9BD980FE-29EE-4216-A9E9-134F39AE0DD0}" dt="2023-11-20T00:06:30.542" v="9" actId="47"/>
          <pc:sldLayoutMkLst>
            <pc:docMk/>
            <pc:sldMasterMk cId="89701468" sldId="2147483704"/>
            <pc:sldLayoutMk cId="662829699" sldId="2147483705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0.542" v="9" actId="47"/>
          <pc:sldLayoutMkLst>
            <pc:docMk/>
            <pc:sldMasterMk cId="89701468" sldId="2147483704"/>
            <pc:sldLayoutMk cId="3246969564" sldId="2147483706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0.542" v="9" actId="47"/>
          <pc:sldLayoutMkLst>
            <pc:docMk/>
            <pc:sldMasterMk cId="89701468" sldId="2147483704"/>
            <pc:sldLayoutMk cId="88253256" sldId="2147483707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0.542" v="9" actId="47"/>
          <pc:sldLayoutMkLst>
            <pc:docMk/>
            <pc:sldMasterMk cId="89701468" sldId="2147483704"/>
            <pc:sldLayoutMk cId="3082666360" sldId="2147483708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0.542" v="9" actId="47"/>
          <pc:sldLayoutMkLst>
            <pc:docMk/>
            <pc:sldMasterMk cId="89701468" sldId="2147483704"/>
            <pc:sldLayoutMk cId="293173891" sldId="2147483709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0.542" v="9" actId="47"/>
          <pc:sldLayoutMkLst>
            <pc:docMk/>
            <pc:sldMasterMk cId="89701468" sldId="2147483704"/>
            <pc:sldLayoutMk cId="2121976629" sldId="2147483710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0.542" v="9" actId="47"/>
          <pc:sldLayoutMkLst>
            <pc:docMk/>
            <pc:sldMasterMk cId="89701468" sldId="2147483704"/>
            <pc:sldLayoutMk cId="2972046681" sldId="2147483711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0.542" v="9" actId="47"/>
          <pc:sldLayoutMkLst>
            <pc:docMk/>
            <pc:sldMasterMk cId="89701468" sldId="2147483704"/>
            <pc:sldLayoutMk cId="4280422864" sldId="2147483712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0.542" v="9" actId="47"/>
          <pc:sldLayoutMkLst>
            <pc:docMk/>
            <pc:sldMasterMk cId="89701468" sldId="2147483704"/>
            <pc:sldLayoutMk cId="2947220072" sldId="2147483713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0.542" v="9" actId="47"/>
          <pc:sldLayoutMkLst>
            <pc:docMk/>
            <pc:sldMasterMk cId="89701468" sldId="2147483704"/>
            <pc:sldLayoutMk cId="1617533245" sldId="2147483714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0.542" v="9" actId="47"/>
          <pc:sldLayoutMkLst>
            <pc:docMk/>
            <pc:sldMasterMk cId="89701468" sldId="2147483704"/>
            <pc:sldLayoutMk cId="274050460" sldId="2147483715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0.542" v="9" actId="47"/>
          <pc:sldLayoutMkLst>
            <pc:docMk/>
            <pc:sldMasterMk cId="89701468" sldId="2147483704"/>
            <pc:sldLayoutMk cId="2067814332" sldId="2147483716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0.542" v="9" actId="47"/>
          <pc:sldLayoutMkLst>
            <pc:docMk/>
            <pc:sldMasterMk cId="89701468" sldId="2147483704"/>
            <pc:sldLayoutMk cId="2150685645" sldId="2147483717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0.542" v="9" actId="47"/>
          <pc:sldLayoutMkLst>
            <pc:docMk/>
            <pc:sldMasterMk cId="89701468" sldId="2147483704"/>
            <pc:sldLayoutMk cId="694783476" sldId="2147483718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0.542" v="9" actId="47"/>
          <pc:sldLayoutMkLst>
            <pc:docMk/>
            <pc:sldMasterMk cId="89701468" sldId="2147483704"/>
            <pc:sldLayoutMk cId="3647103878" sldId="2147483719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0.542" v="9" actId="47"/>
          <pc:sldLayoutMkLst>
            <pc:docMk/>
            <pc:sldMasterMk cId="89701468" sldId="2147483704"/>
            <pc:sldLayoutMk cId="1802247496" sldId="2147483720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0.542" v="9" actId="47"/>
          <pc:sldLayoutMkLst>
            <pc:docMk/>
            <pc:sldMasterMk cId="89701468" sldId="2147483704"/>
            <pc:sldLayoutMk cId="2989198357" sldId="2147483721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0.542" v="9" actId="47"/>
          <pc:sldLayoutMkLst>
            <pc:docMk/>
            <pc:sldMasterMk cId="89701468" sldId="2147483704"/>
            <pc:sldLayoutMk cId="363836884" sldId="2147483722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0.542" v="9" actId="47"/>
          <pc:sldLayoutMkLst>
            <pc:docMk/>
            <pc:sldMasterMk cId="89701468" sldId="2147483704"/>
            <pc:sldLayoutMk cId="2701639163" sldId="2147483723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0.542" v="9" actId="47"/>
          <pc:sldLayoutMkLst>
            <pc:docMk/>
            <pc:sldMasterMk cId="89701468" sldId="2147483704"/>
            <pc:sldLayoutMk cId="822820229" sldId="2147483724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0.542" v="9" actId="47"/>
          <pc:sldLayoutMkLst>
            <pc:docMk/>
            <pc:sldMasterMk cId="89701468" sldId="2147483704"/>
            <pc:sldLayoutMk cId="2081682872" sldId="2147483725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0.542" v="9" actId="47"/>
          <pc:sldLayoutMkLst>
            <pc:docMk/>
            <pc:sldMasterMk cId="89701468" sldId="2147483704"/>
            <pc:sldLayoutMk cId="2275716767" sldId="2147483726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0.542" v="9" actId="47"/>
          <pc:sldLayoutMkLst>
            <pc:docMk/>
            <pc:sldMasterMk cId="89701468" sldId="2147483704"/>
            <pc:sldLayoutMk cId="3009190875" sldId="2147483727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0.542" v="9" actId="47"/>
          <pc:sldLayoutMkLst>
            <pc:docMk/>
            <pc:sldMasterMk cId="89701468" sldId="2147483704"/>
            <pc:sldLayoutMk cId="1990466545" sldId="2147483728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0.542" v="9" actId="47"/>
          <pc:sldLayoutMkLst>
            <pc:docMk/>
            <pc:sldMasterMk cId="89701468" sldId="2147483704"/>
            <pc:sldLayoutMk cId="1353149485" sldId="2147483729"/>
          </pc:sldLayoutMkLst>
        </pc:sldLayoutChg>
      </pc:sldMasterChg>
      <pc:sldMasterChg chg="delSldLayout">
        <pc:chgData name="Maya Fachrani Faisal" userId="ec1c716d-f3d7-410a-ba40-70c32da909bb" providerId="ADAL" clId="{9BD980FE-29EE-4216-A9E9-134F39AE0DD0}" dt="2023-11-20T00:06:35.453" v="18" actId="47"/>
        <pc:sldMasterMkLst>
          <pc:docMk/>
          <pc:sldMasterMk cId="2064138567" sldId="2147483730"/>
        </pc:sldMasterMkLst>
        <pc:sldLayoutChg chg="del">
          <pc:chgData name="Maya Fachrani Faisal" userId="ec1c716d-f3d7-410a-ba40-70c32da909bb" providerId="ADAL" clId="{9BD980FE-29EE-4216-A9E9-134F39AE0DD0}" dt="2023-11-20T00:06:35.453" v="18" actId="47"/>
          <pc:sldLayoutMkLst>
            <pc:docMk/>
            <pc:sldMasterMk cId="2064138567" sldId="2147483730"/>
            <pc:sldLayoutMk cId="1280429737" sldId="2147483744"/>
          </pc:sldLayoutMkLst>
        </pc:sldLayoutChg>
      </pc:sldMasterChg>
      <pc:sldMasterChg chg="del delSldLayout">
        <pc:chgData name="Maya Fachrani Faisal" userId="ec1c716d-f3d7-410a-ba40-70c32da909bb" providerId="ADAL" clId="{9BD980FE-29EE-4216-A9E9-134F39AE0DD0}" dt="2023-11-20T00:06:31.565" v="11" actId="47"/>
        <pc:sldMasterMkLst>
          <pc:docMk/>
          <pc:sldMasterMk cId="2468012236" sldId="2147483833"/>
        </pc:sldMasterMkLst>
        <pc:sldLayoutChg chg="del">
          <pc:chgData name="Maya Fachrani Faisal" userId="ec1c716d-f3d7-410a-ba40-70c32da909bb" providerId="ADAL" clId="{9BD980FE-29EE-4216-A9E9-134F39AE0DD0}" dt="2023-11-20T00:06:31.565" v="11" actId="47"/>
          <pc:sldLayoutMkLst>
            <pc:docMk/>
            <pc:sldMasterMk cId="2468012236" sldId="2147483833"/>
            <pc:sldLayoutMk cId="783854190" sldId="2147483834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1.565" v="11" actId="47"/>
          <pc:sldLayoutMkLst>
            <pc:docMk/>
            <pc:sldMasterMk cId="2468012236" sldId="2147483833"/>
            <pc:sldLayoutMk cId="3098671191" sldId="2147483835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1.565" v="11" actId="47"/>
          <pc:sldLayoutMkLst>
            <pc:docMk/>
            <pc:sldMasterMk cId="2468012236" sldId="2147483833"/>
            <pc:sldLayoutMk cId="1147947415" sldId="2147483836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1.565" v="11" actId="47"/>
          <pc:sldLayoutMkLst>
            <pc:docMk/>
            <pc:sldMasterMk cId="2468012236" sldId="2147483833"/>
            <pc:sldLayoutMk cId="2023040397" sldId="2147483837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1.565" v="11" actId="47"/>
          <pc:sldLayoutMkLst>
            <pc:docMk/>
            <pc:sldMasterMk cId="2468012236" sldId="2147483833"/>
            <pc:sldLayoutMk cId="3979195569" sldId="2147483838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1.565" v="11" actId="47"/>
          <pc:sldLayoutMkLst>
            <pc:docMk/>
            <pc:sldMasterMk cId="2468012236" sldId="2147483833"/>
            <pc:sldLayoutMk cId="2828660100" sldId="2147483839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1.565" v="11" actId="47"/>
          <pc:sldLayoutMkLst>
            <pc:docMk/>
            <pc:sldMasterMk cId="2468012236" sldId="2147483833"/>
            <pc:sldLayoutMk cId="3102446655" sldId="2147483840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1.565" v="11" actId="47"/>
          <pc:sldLayoutMkLst>
            <pc:docMk/>
            <pc:sldMasterMk cId="2468012236" sldId="2147483833"/>
            <pc:sldLayoutMk cId="4210996799" sldId="2147483841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1.565" v="11" actId="47"/>
          <pc:sldLayoutMkLst>
            <pc:docMk/>
            <pc:sldMasterMk cId="2468012236" sldId="2147483833"/>
            <pc:sldLayoutMk cId="426515995" sldId="2147483842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1.565" v="11" actId="47"/>
          <pc:sldLayoutMkLst>
            <pc:docMk/>
            <pc:sldMasterMk cId="2468012236" sldId="2147483833"/>
            <pc:sldLayoutMk cId="13317173" sldId="2147483843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1.565" v="11" actId="47"/>
          <pc:sldLayoutMkLst>
            <pc:docMk/>
            <pc:sldMasterMk cId="2468012236" sldId="2147483833"/>
            <pc:sldLayoutMk cId="2345914544" sldId="2147483844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1.565" v="11" actId="47"/>
          <pc:sldLayoutMkLst>
            <pc:docMk/>
            <pc:sldMasterMk cId="2468012236" sldId="2147483833"/>
            <pc:sldLayoutMk cId="15215017" sldId="2147483845"/>
          </pc:sldLayoutMkLst>
        </pc:sldLayoutChg>
        <pc:sldLayoutChg chg="del">
          <pc:chgData name="Maya Fachrani Faisal" userId="ec1c716d-f3d7-410a-ba40-70c32da909bb" providerId="ADAL" clId="{9BD980FE-29EE-4216-A9E9-134F39AE0DD0}" dt="2023-11-20T00:06:31.565" v="11" actId="47"/>
          <pc:sldLayoutMkLst>
            <pc:docMk/>
            <pc:sldMasterMk cId="2468012236" sldId="2147483833"/>
            <pc:sldLayoutMk cId="1970417548" sldId="214748384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C3E76-8233-47BD-AFFA-ABC5B5D2BCE1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B572C-6D7B-4895-8407-8022840DF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CRBP</a:t>
            </a:r>
          </a:p>
          <a:p>
            <a:r>
              <a:rPr lang="en-US"/>
              <a:t>Links to other sustainability issues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C913F8-BFD0-4610-892D-ACE1E097E70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44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Assessing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child rights performance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 companies</a:t>
            </a: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  <a:defRPr/>
            </a:pPr>
            <a:r>
              <a:rPr lang="en-US" sz="1200" dirty="0">
                <a:solidFill>
                  <a:srgbClr val="000000"/>
                </a:solidFill>
              </a:rPr>
              <a:t>Clearly communicating </a:t>
            </a:r>
            <a:r>
              <a:rPr lang="en-US" sz="1200" dirty="0">
                <a:solidFill>
                  <a:srgbClr val="FF0000"/>
                </a:solidFill>
              </a:rPr>
              <a:t>expectations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Pushing for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impact assessment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improved disclosure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/>
              </a:rPr>
              <a:t>Collaborating on </a:t>
            </a:r>
            <a:r>
              <a:rPr lang="en-US" sz="1200" dirty="0">
                <a:solidFill>
                  <a:srgbClr val="FF0000"/>
                </a:solidFill>
                <a:latin typeface="Arial" panose="020B0604020202020204"/>
              </a:rPr>
              <a:t>improved policy and practices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/>
              </a:rPr>
              <a:t>Supporting </a:t>
            </a:r>
            <a:r>
              <a:rPr lang="en-US" sz="1200" dirty="0">
                <a:solidFill>
                  <a:srgbClr val="FF0000"/>
                </a:solidFill>
                <a:latin typeface="Arial" panose="020B0604020202020204"/>
              </a:rPr>
              <a:t>capacity building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/>
              </a:rPr>
              <a:t>Engaging with </a:t>
            </a:r>
            <a:r>
              <a:rPr lang="en-US" sz="1200" dirty="0">
                <a:solidFill>
                  <a:srgbClr val="FF0000"/>
                </a:solidFill>
                <a:latin typeface="Arial" panose="020B0604020202020204"/>
              </a:rPr>
              <a:t>Stock Exchanges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7A55F-4C5B-E248-9EC8-471E991E4A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64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7A55F-4C5B-E248-9EC8-471E991E4A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37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25AEE-E8FB-4045-8165-6983AF56E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2FE529-B08D-4A23-9C94-BE09AE087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AF7C7-E568-4F02-AA40-C56B979A3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167A-A619-4B22-A170-C077B100328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375AC-5D4D-4E5A-8CD4-232C5DA8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B8A8A-75E6-4847-95BC-1CC7E349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42D0-4A44-4547-B09B-800593CB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7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25F0-331F-4F45-9EF9-B221510F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3CEB58-9E80-4527-BF74-171D94D9C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6BC65-69FF-4C6E-987B-0AA46098E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167A-A619-4B22-A170-C077B100328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8969A-198F-4A31-B109-CEAC4B77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91673-B820-4A13-A0DB-020C1BD0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42D0-4A44-4547-B09B-800593CB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9A3B74-071D-4EA8-A36C-EE2A88569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97D45-FAAB-4CFB-9A29-27B122C13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08CD4-DEEA-46A0-A5B5-015723196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167A-A619-4B22-A170-C077B100328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BE56D-B7C2-41B2-849F-DFDD1AFB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2E8B1-483E-4E9F-B441-B1C49538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42D0-4A44-4547-B09B-800593CB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91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_Custom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rgbClr val="0099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422153"/>
            <a:ext cx="10972800" cy="441008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3200">
                <a:solidFill>
                  <a:schemeClr val="tx1"/>
                </a:solidFill>
              </a:defRPr>
            </a:lvl3pPr>
            <a:lvl4pPr>
              <a:defRPr sz="3200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1053" y="6344420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pPr defTabSz="609585"/>
            <a:fld id="{C15E4355-C1EE-2A42-B28B-63C6333920E9}" type="slidenum">
              <a:rPr lang="en-US" smtClean="0"/>
              <a:pPr defTabSz="609585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21600" y="6338068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609585"/>
            <a:r>
              <a:rPr lang="en-US">
                <a:solidFill>
                  <a:prstClr val="white">
                    <a:lumMod val="50000"/>
                  </a:prstClr>
                </a:solidFill>
              </a:rPr>
              <a:t>Title of Presentation – </a:t>
            </a:r>
            <a:r>
              <a:rPr lang="en-US">
                <a:solidFill>
                  <a:srgbClr val="0099FF"/>
                </a:solidFill>
              </a:rPr>
              <a:t>UNICEF PFP</a:t>
            </a:r>
          </a:p>
        </p:txBody>
      </p:sp>
    </p:spTree>
    <p:extLst>
      <p:ext uri="{BB962C8B-B14F-4D97-AF65-F5344CB8AC3E}">
        <p14:creationId xmlns:p14="http://schemas.microsoft.com/office/powerpoint/2010/main" val="3529997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541371"/>
            <a:ext cx="10363200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7493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456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36" y="2628"/>
            <a:ext cx="6096018" cy="3429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02279" y="3429000"/>
            <a:ext cx="6096018" cy="3429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10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3305694" y="2355619"/>
            <a:ext cx="2133600" cy="2133600"/>
          </a:xfrm>
          <a:prstGeom prst="ellipse">
            <a:avLst/>
          </a:prstGeom>
        </p:spPr>
      </p:sp>
      <p:sp>
        <p:nvSpPr>
          <p:cNvPr id="4" name="Picture Placeholder 3"/>
          <p:cNvSpPr>
            <a:spLocks noGrp="1"/>
          </p:cNvSpPr>
          <p:nvPr>
            <p:ph type="pic" sz="quarter" idx="51"/>
          </p:nvPr>
        </p:nvSpPr>
        <p:spPr>
          <a:xfrm>
            <a:off x="6963294" y="2355619"/>
            <a:ext cx="2133600" cy="2133600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3168479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ICEF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4D33F75-791A-8643-BA87-4DAF53721B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Photo here</a:t>
            </a:r>
          </a:p>
        </p:txBody>
      </p:sp>
    </p:spTree>
    <p:extLst>
      <p:ext uri="{BB962C8B-B14F-4D97-AF65-F5344CB8AC3E}">
        <p14:creationId xmlns:p14="http://schemas.microsoft.com/office/powerpoint/2010/main" val="1075737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D628-6124-2644-9003-DD6004445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3D490-6B91-9B40-93B6-D7052D24B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70F12-22B9-294A-ACED-C6692B05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2178A-0A86-6F4F-81F1-10BEFF720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E43B7-AFD2-084A-9FE3-3A0E3708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54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3F31-B936-6040-84F5-4981DFE3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9735D-4037-6B41-AEEA-4188A5950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7704F-73F5-4542-8B69-2B5C6EB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A8280-11ED-C248-BB95-4C09DD47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FD09-12BF-0446-BC73-68CE403C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6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D1E0E-3908-4870-A9F3-AC9A74F6C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0E912-6A9A-457D-B5F7-286E29264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6FF83-05E7-43E1-AD2F-A5ACB15E4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167A-A619-4B22-A170-C077B100328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348BD-A292-4E0C-B2A7-830F868B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383C1-B51D-43E2-9211-501368A4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42D0-4A44-4547-B09B-800593CB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21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99920-A82B-A747-94CC-C5669471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9C267-18EC-7348-9E53-162AECE29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82D47-8DD0-9749-AE7F-F78675B7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C3ED1-66C3-F641-A83F-53F8F92E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8B1FB-3FDB-434F-97EF-F2193F7D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03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1B27-F6FF-5145-A6F7-250145D8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C22D2-DE54-3D49-AD9D-590C98B38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A29FB-5194-F944-B216-A10B93864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E2F98-F074-FE4F-B9AF-31026DF3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D92DB-94CF-574C-AD06-814A62FCB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C8FCB-0329-4042-B4B8-A87BC2F2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76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D06E7-226F-5B42-980F-6E829A8A8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E955A-67B2-AE41-91EC-BB0604862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3F5DE-A460-EC48-B430-2303B5DF6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8184F-EA39-B340-8A97-6AF3C3A2A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B354A-D771-B446-8A4F-8AEE7FC44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803E13-9CC7-8248-B54B-8C8D2A2F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DCEDB4-E80F-6D48-BC70-4D6FE08F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728259-A89B-0A48-80EB-4A5A677E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65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7AA4-8527-CA4A-9556-ED5AD991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296265-E4EC-994F-B9C5-6967FDFA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0E688-3679-4B44-97C3-3649853C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C71AD-904E-864A-952B-D00DAEBC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59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65BB43-3BDD-6345-A88A-EBD8280F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624E1-661D-E949-AF27-8D3B0BF8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44AF7-7549-BD4F-AE35-94929A2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14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0E8D-1609-C04B-97CC-7F396A671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D726A-2033-DF44-A305-D3373F21E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45EAE-E5DA-AF46-8BEA-FA318BFDD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EDA2A-2D64-074F-9C89-EC711B6A3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25C44-DB81-104D-8FC5-A14920D9F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F1100-A173-6449-AE5F-FE172AB8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82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3E8F4-C8D9-884D-8C47-14E7A812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C1EE65-A0DD-4D45-A524-90BD7F487F5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Photo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94230-4975-5E4B-A3A0-73FBFC1B2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0042A-A447-7844-8902-E49A293D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FC29C-AB84-B747-956B-B2B78750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50B8A-8CA8-6D4E-8A18-E8775DE1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19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8EBB9-1EBC-A843-92DC-A11891628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AC682F-70A4-6145-B6EA-112C483E1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78C9C-A6C8-0446-8CE8-0C25F89D5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11B79-CB7A-EE4C-B854-2361FAD7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4011A-4F33-C448-9F4E-761564DE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66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45B7B8-0D28-4948-8C5F-22B51BAB9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06234-D908-D943-8188-D68D7F3EA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26481-D06C-C042-8066-E768EC73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EBB75-4DB9-0F41-AB63-1275877F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8D92B-3F31-8C44-8E7B-3E219027E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04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ICEF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4D33F75-791A-8643-BA87-4DAF53721B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Photo here</a:t>
            </a:r>
          </a:p>
        </p:txBody>
      </p:sp>
    </p:spTree>
    <p:extLst>
      <p:ext uri="{BB962C8B-B14F-4D97-AF65-F5344CB8AC3E}">
        <p14:creationId xmlns:p14="http://schemas.microsoft.com/office/powerpoint/2010/main" val="68231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76B3F-CBA6-4609-89EF-871AD5418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AE48E-FB76-4122-99BC-D199BB25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C25A5-C4D4-46FA-B512-6B3CD733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167A-A619-4B22-A170-C077B100328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EE58F-59A4-4E6A-A7F2-1425B85E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D3EE6-55C2-41B6-AF73-D07C7D5C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42D0-4A44-4547-B09B-800593CB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51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CEF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2084D1F1-25D7-1445-AC17-82787DDD15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D4D7D9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Photo here</a:t>
            </a:r>
          </a:p>
        </p:txBody>
      </p:sp>
    </p:spTree>
    <p:extLst>
      <p:ext uri="{BB962C8B-B14F-4D97-AF65-F5344CB8AC3E}">
        <p14:creationId xmlns:p14="http://schemas.microsoft.com/office/powerpoint/2010/main" val="186256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E3792-10E6-4910-88D0-3B523ABD0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6A53D-7B28-4BC2-8986-B73DB6694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BEBDC-3A99-4EAE-B40A-89E5F5805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0DF48-77EF-4D23-ACCF-746767C12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167A-A619-4B22-A170-C077B100328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76D65-31D5-4BAF-A020-0C59BAD65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A157C-67F1-4CCF-82AA-EDF2A266B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42D0-4A44-4547-B09B-800593CB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4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B63B3-7AE2-4EDD-BD34-05315571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54E5C-B324-40D5-815A-6B4A19E6A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D2C26-8FE0-48CE-8785-21681BB68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CCB165-053D-475E-B3CD-23C75722BB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CEB0C4-460B-4AF4-9A3A-BB3D1AB0B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AB6FA3-B68F-4336-BC0F-CE35053E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167A-A619-4B22-A170-C077B100328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926CD3-9392-4547-A598-A0B63C34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EB5C09-0193-437C-8B89-135529D31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42D0-4A44-4547-B09B-800593CB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8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ACE25-DFFF-456F-A000-A3A0EA1C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4E803A-0038-4B07-A278-52B3E457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167A-A619-4B22-A170-C077B100328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D1540-7D14-492D-9C88-C1FD0407C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DC9CD-359F-437E-A02E-9B8E8A7F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42D0-4A44-4547-B09B-800593CB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4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E4B347-A9CC-4C2B-9809-F29C443A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167A-A619-4B22-A170-C077B100328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C6541-3278-49C0-8571-48D088B3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E00CA-47FF-4969-8D36-F76B87FE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42D0-4A44-4547-B09B-800593CB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3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32200-91DD-46AC-812D-D3EF8D780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DD466-4ECF-4D64-90A1-BA57A7253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2366C-6DF7-40AD-AA32-7AC487C93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399D5-B56A-4A29-935F-36FB43A4F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167A-A619-4B22-A170-C077B100328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CFBB4-CB9A-4C33-8AB9-BD61E375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0AEBA-D60F-4244-9703-F9F578C70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42D0-4A44-4547-B09B-800593CB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8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76647-ED74-4005-9ABD-84BFB7FF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1EA66D-973E-4B10-8486-6B478B465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84403-D11A-46AF-A746-ECF0F0373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8E940-661C-42C6-9ED9-72D4A19A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167A-A619-4B22-A170-C077B100328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691DE-5E78-4FBB-A6A8-5527098E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BB183-2809-4E9F-9750-FA055032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42D0-4A44-4547-B09B-800593CB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9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A51FD3-34D8-4B48-81B2-39798CA1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369C0-AA5E-4E90-9A3E-9231E2415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47685-B928-4BF0-B336-A27E716D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9167A-A619-4B22-A170-C077B100328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03F90-5F3F-43F3-BD07-1C46BCA0C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15B7F-D61E-4965-BDDE-9DC330F12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342D0-4A44-4547-B09B-800593CB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7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86" r:id="rId14"/>
    <p:sldLayoutId id="2147483687" r:id="rId15"/>
    <p:sldLayoutId id="2147483689" r:id="rId16"/>
    <p:sldLayoutId id="21474838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604B8D-4240-F147-8F34-E6AF9C9F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7BB91-26D7-3D47-A398-6F6006791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274D3-6492-1A42-8101-BFE2093D0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7B745-DF8B-0242-92E7-F0980AB518C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B9E42-48C8-1145-A3AB-6F4CBFA58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91B4C-9CD1-C14D-8ACD-E823177C0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38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cef.org.au/integrating-child-rights-across-the-asx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www.unicef.org/reports/childrens-rights-in-garment-and-footwear-supply-chain-202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unicef.org/documents/childrens-rights-and-business-principles" TargetMode="External"/><Relationship Id="rId5" Type="http://schemas.openxmlformats.org/officeDocument/2006/relationships/image" Target="../media/image19.jpeg"/><Relationship Id="rId10" Type="http://schemas.openxmlformats.org/officeDocument/2006/relationships/hyperlink" Target="https://www.unicef.org/innovation/innovative-finance/child-lens-investing" TargetMode="External"/><Relationship Id="rId4" Type="http://schemas.openxmlformats.org/officeDocument/2006/relationships/hyperlink" Target="https://www.unicef.org/reports/tool-investors" TargetMode="External"/><Relationship Id="rId9" Type="http://schemas.openxmlformats.org/officeDocument/2006/relationships/hyperlink" Target="https://www.unicef.ch/en/what-we-do/national/partners-and-initiatives/childrens-rights-and-busines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311E806-35A6-4672-A026-97EEBD324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4928627"/>
            <a:ext cx="12192000" cy="1535837"/>
          </a:xfrm>
          <a:custGeom>
            <a:avLst/>
            <a:gdLst/>
            <a:ahLst/>
            <a:cxnLst/>
            <a:rect l="l" t="t" r="r" b="b"/>
            <a:pathLst>
              <a:path w="14630400" h="2286000">
                <a:moveTo>
                  <a:pt x="0" y="2286000"/>
                </a:moveTo>
                <a:lnTo>
                  <a:pt x="14630400" y="2286000"/>
                </a:lnTo>
                <a:lnTo>
                  <a:pt x="146304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95660" y="5086105"/>
            <a:ext cx="625241" cy="5422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48521" y="5242867"/>
            <a:ext cx="0" cy="323850"/>
          </a:xfrm>
          <a:custGeom>
            <a:avLst/>
            <a:gdLst/>
            <a:ahLst/>
            <a:cxnLst/>
            <a:rect l="l" t="t" r="r" b="b"/>
            <a:pathLst>
              <a:path h="388620">
                <a:moveTo>
                  <a:pt x="0" y="0"/>
                </a:moveTo>
                <a:lnTo>
                  <a:pt x="0" y="388366"/>
                </a:lnTo>
              </a:path>
            </a:pathLst>
          </a:custGeom>
          <a:ln w="735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2108" y="5134218"/>
            <a:ext cx="73025" cy="0"/>
          </a:xfrm>
          <a:custGeom>
            <a:avLst/>
            <a:gdLst/>
            <a:ahLst/>
            <a:cxnLst/>
            <a:rect l="l" t="t" r="r" b="b"/>
            <a:pathLst>
              <a:path w="87630">
                <a:moveTo>
                  <a:pt x="0" y="0"/>
                </a:moveTo>
                <a:lnTo>
                  <a:pt x="87426" y="0"/>
                </a:lnTo>
              </a:path>
            </a:pathLst>
          </a:custGeom>
          <a:ln w="797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8216" y="5243150"/>
            <a:ext cx="278871" cy="333375"/>
          </a:xfrm>
          <a:custGeom>
            <a:avLst/>
            <a:gdLst/>
            <a:ahLst/>
            <a:cxnLst/>
            <a:rect l="l" t="t" r="r" b="b"/>
            <a:pathLst>
              <a:path w="334644" h="400050">
                <a:moveTo>
                  <a:pt x="73520" y="0"/>
                </a:moveTo>
                <a:lnTo>
                  <a:pt x="0" y="0"/>
                </a:lnTo>
                <a:lnTo>
                  <a:pt x="0" y="259956"/>
                </a:lnTo>
                <a:lnTo>
                  <a:pt x="5477" y="304526"/>
                </a:lnTo>
                <a:lnTo>
                  <a:pt x="21537" y="343004"/>
                </a:lnTo>
                <a:lnTo>
                  <a:pt x="47624" y="373201"/>
                </a:lnTo>
                <a:lnTo>
                  <a:pt x="83180" y="392925"/>
                </a:lnTo>
                <a:lnTo>
                  <a:pt x="127647" y="399986"/>
                </a:lnTo>
                <a:lnTo>
                  <a:pt x="167166" y="396083"/>
                </a:lnTo>
                <a:lnTo>
                  <a:pt x="203488" y="383840"/>
                </a:lnTo>
                <a:lnTo>
                  <a:pt x="235168" y="362455"/>
                </a:lnTo>
                <a:lnTo>
                  <a:pt x="248101" y="346621"/>
                </a:lnTo>
                <a:lnTo>
                  <a:pt x="159384" y="346621"/>
                </a:lnTo>
                <a:lnTo>
                  <a:pt x="116270" y="337834"/>
                </a:lnTo>
                <a:lnTo>
                  <a:pt x="90054" y="313453"/>
                </a:lnTo>
                <a:lnTo>
                  <a:pt x="77037" y="276449"/>
                </a:lnTo>
                <a:lnTo>
                  <a:pt x="73520" y="229793"/>
                </a:lnTo>
                <a:lnTo>
                  <a:pt x="73520" y="0"/>
                </a:lnTo>
                <a:close/>
              </a:path>
              <a:path w="334644" h="400050">
                <a:moveTo>
                  <a:pt x="334251" y="331127"/>
                </a:moveTo>
                <a:lnTo>
                  <a:pt x="262280" y="331127"/>
                </a:lnTo>
                <a:lnTo>
                  <a:pt x="262280" y="388391"/>
                </a:lnTo>
                <a:lnTo>
                  <a:pt x="334251" y="388391"/>
                </a:lnTo>
                <a:lnTo>
                  <a:pt x="334251" y="331127"/>
                </a:lnTo>
                <a:close/>
              </a:path>
              <a:path w="334644" h="400050">
                <a:moveTo>
                  <a:pt x="334251" y="0"/>
                </a:moveTo>
                <a:lnTo>
                  <a:pt x="260756" y="0"/>
                </a:lnTo>
                <a:lnTo>
                  <a:pt x="260756" y="199631"/>
                </a:lnTo>
                <a:lnTo>
                  <a:pt x="260410" y="212699"/>
                </a:lnTo>
                <a:lnTo>
                  <a:pt x="254198" y="262637"/>
                </a:lnTo>
                <a:lnTo>
                  <a:pt x="230218" y="316601"/>
                </a:lnTo>
                <a:lnTo>
                  <a:pt x="183489" y="343572"/>
                </a:lnTo>
                <a:lnTo>
                  <a:pt x="159384" y="346621"/>
                </a:lnTo>
                <a:lnTo>
                  <a:pt x="248101" y="346621"/>
                </a:lnTo>
                <a:lnTo>
                  <a:pt x="260756" y="331127"/>
                </a:lnTo>
                <a:lnTo>
                  <a:pt x="334251" y="331127"/>
                </a:lnTo>
                <a:lnTo>
                  <a:pt x="334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9090" y="5233497"/>
            <a:ext cx="282046" cy="333375"/>
          </a:xfrm>
          <a:custGeom>
            <a:avLst/>
            <a:gdLst/>
            <a:ahLst/>
            <a:cxnLst/>
            <a:rect l="l" t="t" r="r" b="b"/>
            <a:pathLst>
              <a:path w="338455" h="400050">
                <a:moveTo>
                  <a:pt x="71958" y="11582"/>
                </a:moveTo>
                <a:lnTo>
                  <a:pt x="0" y="11582"/>
                </a:lnTo>
                <a:lnTo>
                  <a:pt x="0" y="399986"/>
                </a:lnTo>
                <a:lnTo>
                  <a:pt x="73520" y="399986"/>
                </a:lnTo>
                <a:lnTo>
                  <a:pt x="73520" y="188772"/>
                </a:lnTo>
                <a:lnTo>
                  <a:pt x="76832" y="142099"/>
                </a:lnTo>
                <a:lnTo>
                  <a:pt x="84931" y="112553"/>
                </a:lnTo>
                <a:lnTo>
                  <a:pt x="95058" y="95200"/>
                </a:lnTo>
                <a:lnTo>
                  <a:pt x="104457" y="85102"/>
                </a:lnTo>
                <a:lnTo>
                  <a:pt x="121339" y="68821"/>
                </a:lnTo>
                <a:lnTo>
                  <a:pt x="71958" y="68821"/>
                </a:lnTo>
                <a:lnTo>
                  <a:pt x="71958" y="11582"/>
                </a:lnTo>
                <a:close/>
              </a:path>
              <a:path w="338455" h="400050">
                <a:moveTo>
                  <a:pt x="313773" y="55636"/>
                </a:moveTo>
                <a:lnTo>
                  <a:pt x="151875" y="55636"/>
                </a:lnTo>
                <a:lnTo>
                  <a:pt x="175640" y="56489"/>
                </a:lnTo>
                <a:lnTo>
                  <a:pt x="215654" y="62930"/>
                </a:lnTo>
                <a:lnTo>
                  <a:pt x="243343" y="81916"/>
                </a:lnTo>
                <a:lnTo>
                  <a:pt x="259428" y="112944"/>
                </a:lnTo>
                <a:lnTo>
                  <a:pt x="264629" y="155511"/>
                </a:lnTo>
                <a:lnTo>
                  <a:pt x="264629" y="399986"/>
                </a:lnTo>
                <a:lnTo>
                  <a:pt x="338099" y="399986"/>
                </a:lnTo>
                <a:lnTo>
                  <a:pt x="338099" y="131508"/>
                </a:lnTo>
                <a:lnTo>
                  <a:pt x="325410" y="70004"/>
                </a:lnTo>
                <a:lnTo>
                  <a:pt x="313773" y="55636"/>
                </a:lnTo>
                <a:close/>
              </a:path>
              <a:path w="338455" h="400050">
                <a:moveTo>
                  <a:pt x="191109" y="0"/>
                </a:moveTo>
                <a:lnTo>
                  <a:pt x="159890" y="3900"/>
                </a:lnTo>
                <a:lnTo>
                  <a:pt x="127080" y="16136"/>
                </a:lnTo>
                <a:lnTo>
                  <a:pt x="96888" y="37510"/>
                </a:lnTo>
                <a:lnTo>
                  <a:pt x="73520" y="68821"/>
                </a:lnTo>
                <a:lnTo>
                  <a:pt x="121339" y="68821"/>
                </a:lnTo>
                <a:lnTo>
                  <a:pt x="122957" y="67260"/>
                </a:lnTo>
                <a:lnTo>
                  <a:pt x="136539" y="58332"/>
                </a:lnTo>
                <a:lnTo>
                  <a:pt x="151875" y="55636"/>
                </a:lnTo>
                <a:lnTo>
                  <a:pt x="313773" y="55636"/>
                </a:lnTo>
                <a:lnTo>
                  <a:pt x="294153" y="31412"/>
                </a:lnTo>
                <a:lnTo>
                  <a:pt x="254541" y="10420"/>
                </a:lnTo>
                <a:lnTo>
                  <a:pt x="216788" y="1720"/>
                </a:lnTo>
                <a:lnTo>
                  <a:pt x="1911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24899" y="5234184"/>
            <a:ext cx="274638" cy="341313"/>
          </a:xfrm>
          <a:custGeom>
            <a:avLst/>
            <a:gdLst/>
            <a:ahLst/>
            <a:cxnLst/>
            <a:rect l="l" t="t" r="r" b="b"/>
            <a:pathLst>
              <a:path w="329564" h="409575">
                <a:moveTo>
                  <a:pt x="179158" y="0"/>
                </a:moveTo>
                <a:lnTo>
                  <a:pt x="130717" y="5563"/>
                </a:lnTo>
                <a:lnTo>
                  <a:pt x="90145" y="21368"/>
                </a:lnTo>
                <a:lnTo>
                  <a:pt x="57288" y="46089"/>
                </a:lnTo>
                <a:lnTo>
                  <a:pt x="31997" y="78400"/>
                </a:lnTo>
                <a:lnTo>
                  <a:pt x="14120" y="116974"/>
                </a:lnTo>
                <a:lnTo>
                  <a:pt x="3504" y="160485"/>
                </a:lnTo>
                <a:lnTo>
                  <a:pt x="0" y="207606"/>
                </a:lnTo>
                <a:lnTo>
                  <a:pt x="3084" y="254595"/>
                </a:lnTo>
                <a:lnTo>
                  <a:pt x="12634" y="297300"/>
                </a:lnTo>
                <a:lnTo>
                  <a:pt x="29092" y="334646"/>
                </a:lnTo>
                <a:lnTo>
                  <a:pt x="52903" y="365562"/>
                </a:lnTo>
                <a:lnTo>
                  <a:pt x="84509" y="388973"/>
                </a:lnTo>
                <a:lnTo>
                  <a:pt x="124355" y="403807"/>
                </a:lnTo>
                <a:lnTo>
                  <a:pt x="172885" y="408990"/>
                </a:lnTo>
                <a:lnTo>
                  <a:pt x="221303" y="402784"/>
                </a:lnTo>
                <a:lnTo>
                  <a:pt x="262918" y="384775"/>
                </a:lnTo>
                <a:lnTo>
                  <a:pt x="295808" y="355993"/>
                </a:lnTo>
                <a:lnTo>
                  <a:pt x="173710" y="355993"/>
                </a:lnTo>
                <a:lnTo>
                  <a:pt x="129095" y="345083"/>
                </a:lnTo>
                <a:lnTo>
                  <a:pt x="99083" y="314277"/>
                </a:lnTo>
                <a:lnTo>
                  <a:pt x="82175" y="266464"/>
                </a:lnTo>
                <a:lnTo>
                  <a:pt x="76873" y="204533"/>
                </a:lnTo>
                <a:lnTo>
                  <a:pt x="82175" y="142587"/>
                </a:lnTo>
                <a:lnTo>
                  <a:pt x="99083" y="94803"/>
                </a:lnTo>
                <a:lnTo>
                  <a:pt x="129095" y="64039"/>
                </a:lnTo>
                <a:lnTo>
                  <a:pt x="173710" y="53149"/>
                </a:lnTo>
                <a:lnTo>
                  <a:pt x="296945" y="53149"/>
                </a:lnTo>
                <a:lnTo>
                  <a:pt x="296036" y="51514"/>
                </a:lnTo>
                <a:lnTo>
                  <a:pt x="264898" y="23515"/>
                </a:lnTo>
                <a:lnTo>
                  <a:pt x="225336" y="6033"/>
                </a:lnTo>
                <a:lnTo>
                  <a:pt x="179158" y="0"/>
                </a:lnTo>
                <a:close/>
              </a:path>
              <a:path w="329564" h="409575">
                <a:moveTo>
                  <a:pt x="328993" y="269113"/>
                </a:moveTo>
                <a:lnTo>
                  <a:pt x="255892" y="269113"/>
                </a:lnTo>
                <a:lnTo>
                  <a:pt x="248241" y="306085"/>
                </a:lnTo>
                <a:lnTo>
                  <a:pt x="231508" y="333351"/>
                </a:lnTo>
                <a:lnTo>
                  <a:pt x="206421" y="350217"/>
                </a:lnTo>
                <a:lnTo>
                  <a:pt x="173710" y="355993"/>
                </a:lnTo>
                <a:lnTo>
                  <a:pt x="295808" y="355993"/>
                </a:lnTo>
                <a:lnTo>
                  <a:pt x="295935" y="355882"/>
                </a:lnTo>
                <a:lnTo>
                  <a:pt x="318559" y="317022"/>
                </a:lnTo>
                <a:lnTo>
                  <a:pt x="328993" y="269113"/>
                </a:lnTo>
                <a:close/>
              </a:path>
              <a:path w="329564" h="409575">
                <a:moveTo>
                  <a:pt x="296945" y="53149"/>
                </a:moveTo>
                <a:lnTo>
                  <a:pt x="173710" y="53149"/>
                </a:lnTo>
                <a:lnTo>
                  <a:pt x="207603" y="59179"/>
                </a:lnTo>
                <a:lnTo>
                  <a:pt x="231465" y="76077"/>
                </a:lnTo>
                <a:lnTo>
                  <a:pt x="246242" y="102060"/>
                </a:lnTo>
                <a:lnTo>
                  <a:pt x="252882" y="135343"/>
                </a:lnTo>
                <a:lnTo>
                  <a:pt x="325805" y="135343"/>
                </a:lnTo>
                <a:lnTo>
                  <a:pt x="316941" y="89100"/>
                </a:lnTo>
                <a:lnTo>
                  <a:pt x="296945" y="53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26373" y="5234189"/>
            <a:ext cx="291042" cy="341313"/>
          </a:xfrm>
          <a:custGeom>
            <a:avLst/>
            <a:gdLst/>
            <a:ahLst/>
            <a:cxnLst/>
            <a:rect l="l" t="t" r="r" b="b"/>
            <a:pathLst>
              <a:path w="349250" h="409575">
                <a:moveTo>
                  <a:pt x="179196" y="0"/>
                </a:moveTo>
                <a:lnTo>
                  <a:pt x="130797" y="5562"/>
                </a:lnTo>
                <a:lnTo>
                  <a:pt x="90236" y="21365"/>
                </a:lnTo>
                <a:lnTo>
                  <a:pt x="57370" y="46084"/>
                </a:lnTo>
                <a:lnTo>
                  <a:pt x="32056" y="78392"/>
                </a:lnTo>
                <a:lnTo>
                  <a:pt x="14152" y="116964"/>
                </a:lnTo>
                <a:lnTo>
                  <a:pt x="3514" y="160473"/>
                </a:lnTo>
                <a:lnTo>
                  <a:pt x="0" y="207594"/>
                </a:lnTo>
                <a:lnTo>
                  <a:pt x="3091" y="254587"/>
                </a:lnTo>
                <a:lnTo>
                  <a:pt x="12658" y="297295"/>
                </a:lnTo>
                <a:lnTo>
                  <a:pt x="29142" y="334644"/>
                </a:lnTo>
                <a:lnTo>
                  <a:pt x="52984" y="365561"/>
                </a:lnTo>
                <a:lnTo>
                  <a:pt x="84624" y="388973"/>
                </a:lnTo>
                <a:lnTo>
                  <a:pt x="124503" y="403807"/>
                </a:lnTo>
                <a:lnTo>
                  <a:pt x="173062" y="408990"/>
                </a:lnTo>
                <a:lnTo>
                  <a:pt x="225173" y="403738"/>
                </a:lnTo>
                <a:lnTo>
                  <a:pt x="269884" y="387973"/>
                </a:lnTo>
                <a:lnTo>
                  <a:pt x="305681" y="361681"/>
                </a:lnTo>
                <a:lnTo>
                  <a:pt x="309607" y="355981"/>
                </a:lnTo>
                <a:lnTo>
                  <a:pt x="173774" y="355981"/>
                </a:lnTo>
                <a:lnTo>
                  <a:pt x="126464" y="343987"/>
                </a:lnTo>
                <a:lnTo>
                  <a:pt x="95423" y="312526"/>
                </a:lnTo>
                <a:lnTo>
                  <a:pt x="79356" y="268375"/>
                </a:lnTo>
                <a:lnTo>
                  <a:pt x="76974" y="218313"/>
                </a:lnTo>
                <a:lnTo>
                  <a:pt x="348995" y="218313"/>
                </a:lnTo>
                <a:lnTo>
                  <a:pt x="348995" y="182295"/>
                </a:lnTo>
                <a:lnTo>
                  <a:pt x="347670" y="167665"/>
                </a:lnTo>
                <a:lnTo>
                  <a:pt x="76974" y="167665"/>
                </a:lnTo>
                <a:lnTo>
                  <a:pt x="83550" y="123109"/>
                </a:lnTo>
                <a:lnTo>
                  <a:pt x="102576" y="86702"/>
                </a:lnTo>
                <a:lnTo>
                  <a:pt x="133001" y="62145"/>
                </a:lnTo>
                <a:lnTo>
                  <a:pt x="173774" y="53136"/>
                </a:lnTo>
                <a:lnTo>
                  <a:pt x="308088" y="53136"/>
                </a:lnTo>
                <a:lnTo>
                  <a:pt x="307316" y="51938"/>
                </a:lnTo>
                <a:lnTo>
                  <a:pt x="274442" y="24559"/>
                </a:lnTo>
                <a:lnTo>
                  <a:pt x="231792" y="6909"/>
                </a:lnTo>
                <a:lnTo>
                  <a:pt x="179196" y="0"/>
                </a:lnTo>
                <a:close/>
              </a:path>
              <a:path w="349250" h="409575">
                <a:moveTo>
                  <a:pt x="344474" y="277469"/>
                </a:moveTo>
                <a:lnTo>
                  <a:pt x="267512" y="277469"/>
                </a:lnTo>
                <a:lnTo>
                  <a:pt x="257320" y="313472"/>
                </a:lnTo>
                <a:lnTo>
                  <a:pt x="238826" y="337823"/>
                </a:lnTo>
                <a:lnTo>
                  <a:pt x="211241" y="351625"/>
                </a:lnTo>
                <a:lnTo>
                  <a:pt x="173774" y="355981"/>
                </a:lnTo>
                <a:lnTo>
                  <a:pt x="309607" y="355981"/>
                </a:lnTo>
                <a:lnTo>
                  <a:pt x="331049" y="324851"/>
                </a:lnTo>
                <a:lnTo>
                  <a:pt x="344474" y="277469"/>
                </a:lnTo>
                <a:close/>
              </a:path>
              <a:path w="349250" h="409575">
                <a:moveTo>
                  <a:pt x="308088" y="53136"/>
                </a:moveTo>
                <a:lnTo>
                  <a:pt x="173774" y="53136"/>
                </a:lnTo>
                <a:lnTo>
                  <a:pt x="219198" y="61953"/>
                </a:lnTo>
                <a:lnTo>
                  <a:pt x="250082" y="86193"/>
                </a:lnTo>
                <a:lnTo>
                  <a:pt x="267421" y="122536"/>
                </a:lnTo>
                <a:lnTo>
                  <a:pt x="272211" y="167665"/>
                </a:lnTo>
                <a:lnTo>
                  <a:pt x="347670" y="167665"/>
                </a:lnTo>
                <a:lnTo>
                  <a:pt x="344421" y="131820"/>
                </a:lnTo>
                <a:lnTo>
                  <a:pt x="330585" y="88029"/>
                </a:lnTo>
                <a:lnTo>
                  <a:pt x="308088" y="53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30829" y="5085619"/>
            <a:ext cx="200024" cy="479954"/>
          </a:xfrm>
          <a:custGeom>
            <a:avLst/>
            <a:gdLst/>
            <a:ahLst/>
            <a:cxnLst/>
            <a:rect l="l" t="t" r="r" b="b"/>
            <a:pathLst>
              <a:path w="240030" h="575945">
                <a:moveTo>
                  <a:pt x="139407" y="240614"/>
                </a:moveTo>
                <a:lnTo>
                  <a:pt x="66395" y="240614"/>
                </a:lnTo>
                <a:lnTo>
                  <a:pt x="66395" y="575754"/>
                </a:lnTo>
                <a:lnTo>
                  <a:pt x="139407" y="575754"/>
                </a:lnTo>
                <a:lnTo>
                  <a:pt x="139407" y="240614"/>
                </a:lnTo>
                <a:close/>
              </a:path>
              <a:path w="240030" h="575945">
                <a:moveTo>
                  <a:pt x="228612" y="189776"/>
                </a:moveTo>
                <a:lnTo>
                  <a:pt x="0" y="189776"/>
                </a:lnTo>
                <a:lnTo>
                  <a:pt x="0" y="240614"/>
                </a:lnTo>
                <a:lnTo>
                  <a:pt x="228612" y="240614"/>
                </a:lnTo>
                <a:lnTo>
                  <a:pt x="228612" y="189776"/>
                </a:lnTo>
                <a:close/>
              </a:path>
              <a:path w="240030" h="575945">
                <a:moveTo>
                  <a:pt x="187083" y="0"/>
                </a:moveTo>
                <a:lnTo>
                  <a:pt x="145521" y="4800"/>
                </a:lnTo>
                <a:lnTo>
                  <a:pt x="107151" y="21705"/>
                </a:lnTo>
                <a:lnTo>
                  <a:pt x="78575" y="54472"/>
                </a:lnTo>
                <a:lnTo>
                  <a:pt x="66395" y="106857"/>
                </a:lnTo>
                <a:lnTo>
                  <a:pt x="66395" y="189776"/>
                </a:lnTo>
                <a:lnTo>
                  <a:pt x="139407" y="189776"/>
                </a:lnTo>
                <a:lnTo>
                  <a:pt x="139407" y="119075"/>
                </a:lnTo>
                <a:lnTo>
                  <a:pt x="142476" y="92974"/>
                </a:lnTo>
                <a:lnTo>
                  <a:pt x="154538" y="76700"/>
                </a:lnTo>
                <a:lnTo>
                  <a:pt x="174789" y="68338"/>
                </a:lnTo>
                <a:lnTo>
                  <a:pt x="202425" y="65976"/>
                </a:lnTo>
                <a:lnTo>
                  <a:pt x="239458" y="65976"/>
                </a:lnTo>
                <a:lnTo>
                  <a:pt x="239458" y="7620"/>
                </a:lnTo>
                <a:lnTo>
                  <a:pt x="213242" y="2671"/>
                </a:lnTo>
                <a:lnTo>
                  <a:pt x="200221" y="763"/>
                </a:lnTo>
                <a:lnTo>
                  <a:pt x="187083" y="0"/>
                </a:lnTo>
                <a:close/>
              </a:path>
              <a:path w="240030" h="575945">
                <a:moveTo>
                  <a:pt x="239458" y="65976"/>
                </a:moveTo>
                <a:lnTo>
                  <a:pt x="202425" y="65976"/>
                </a:lnTo>
                <a:lnTo>
                  <a:pt x="211676" y="66252"/>
                </a:lnTo>
                <a:lnTo>
                  <a:pt x="220913" y="66908"/>
                </a:lnTo>
                <a:lnTo>
                  <a:pt x="230164" y="67685"/>
                </a:lnTo>
                <a:lnTo>
                  <a:pt x="239458" y="68326"/>
                </a:lnTo>
                <a:lnTo>
                  <a:pt x="239458" y="65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6977" y="5794608"/>
            <a:ext cx="2261658" cy="0"/>
          </a:xfrm>
          <a:custGeom>
            <a:avLst/>
            <a:gdLst/>
            <a:ahLst/>
            <a:cxnLst/>
            <a:rect l="l" t="t" r="r" b="b"/>
            <a:pathLst>
              <a:path w="2713990">
                <a:moveTo>
                  <a:pt x="0" y="0"/>
                </a:moveTo>
                <a:lnTo>
                  <a:pt x="2713901" y="0"/>
                </a:lnTo>
              </a:path>
            </a:pathLst>
          </a:custGeom>
          <a:ln w="1478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3401" y="5930338"/>
            <a:ext cx="113771" cy="298979"/>
          </a:xfrm>
          <a:custGeom>
            <a:avLst/>
            <a:gdLst/>
            <a:ahLst/>
            <a:cxnLst/>
            <a:rect l="l" t="t" r="r" b="b"/>
            <a:pathLst>
              <a:path w="136525" h="358775">
                <a:moveTo>
                  <a:pt x="78613" y="140131"/>
                </a:moveTo>
                <a:lnTo>
                  <a:pt x="49314" y="140131"/>
                </a:lnTo>
                <a:lnTo>
                  <a:pt x="49314" y="358393"/>
                </a:lnTo>
                <a:lnTo>
                  <a:pt x="78613" y="358393"/>
                </a:lnTo>
                <a:lnTo>
                  <a:pt x="78613" y="140131"/>
                </a:lnTo>
                <a:close/>
              </a:path>
              <a:path w="136525" h="358775">
                <a:moveTo>
                  <a:pt x="134277" y="113271"/>
                </a:moveTo>
                <a:lnTo>
                  <a:pt x="0" y="113271"/>
                </a:lnTo>
                <a:lnTo>
                  <a:pt x="0" y="140131"/>
                </a:lnTo>
                <a:lnTo>
                  <a:pt x="134277" y="140131"/>
                </a:lnTo>
                <a:lnTo>
                  <a:pt x="134277" y="113271"/>
                </a:lnTo>
                <a:close/>
              </a:path>
              <a:path w="136525" h="358775">
                <a:moveTo>
                  <a:pt x="108394" y="0"/>
                </a:moveTo>
                <a:lnTo>
                  <a:pt x="81450" y="3630"/>
                </a:lnTo>
                <a:lnTo>
                  <a:pt x="63109" y="14768"/>
                </a:lnTo>
                <a:lnTo>
                  <a:pt x="52641" y="33781"/>
                </a:lnTo>
                <a:lnTo>
                  <a:pt x="49314" y="61036"/>
                </a:lnTo>
                <a:lnTo>
                  <a:pt x="49314" y="113271"/>
                </a:lnTo>
                <a:lnTo>
                  <a:pt x="78613" y="113271"/>
                </a:lnTo>
                <a:lnTo>
                  <a:pt x="78541" y="58578"/>
                </a:lnTo>
                <a:lnTo>
                  <a:pt x="82823" y="41262"/>
                </a:lnTo>
                <a:lnTo>
                  <a:pt x="94886" y="30537"/>
                </a:lnTo>
                <a:lnTo>
                  <a:pt x="118160" y="26860"/>
                </a:lnTo>
                <a:lnTo>
                  <a:pt x="136232" y="26860"/>
                </a:lnTo>
                <a:lnTo>
                  <a:pt x="136232" y="5372"/>
                </a:lnTo>
                <a:lnTo>
                  <a:pt x="122499" y="1952"/>
                </a:lnTo>
                <a:lnTo>
                  <a:pt x="115424" y="564"/>
                </a:lnTo>
                <a:lnTo>
                  <a:pt x="108394" y="0"/>
                </a:lnTo>
                <a:close/>
              </a:path>
              <a:path w="136525" h="358775">
                <a:moveTo>
                  <a:pt x="136232" y="26860"/>
                </a:moveTo>
                <a:lnTo>
                  <a:pt x="124015" y="26860"/>
                </a:lnTo>
                <a:lnTo>
                  <a:pt x="130365" y="27825"/>
                </a:lnTo>
                <a:lnTo>
                  <a:pt x="136232" y="28803"/>
                </a:lnTo>
                <a:lnTo>
                  <a:pt x="136232" y="26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4453" y="6018627"/>
            <a:ext cx="190500" cy="216958"/>
          </a:xfrm>
          <a:custGeom>
            <a:avLst/>
            <a:gdLst/>
            <a:ahLst/>
            <a:cxnLst/>
            <a:rect l="l" t="t" r="r" b="b"/>
            <a:pathLst>
              <a:path w="228600" h="260350">
                <a:moveTo>
                  <a:pt x="114249" y="0"/>
                </a:moveTo>
                <a:lnTo>
                  <a:pt x="63436" y="11232"/>
                </a:lnTo>
                <a:lnTo>
                  <a:pt x="27825" y="40778"/>
                </a:lnTo>
                <a:lnTo>
                  <a:pt x="6864" y="82408"/>
                </a:lnTo>
                <a:lnTo>
                  <a:pt x="0" y="129895"/>
                </a:lnTo>
                <a:lnTo>
                  <a:pt x="6864" y="177373"/>
                </a:lnTo>
                <a:lnTo>
                  <a:pt x="27825" y="218995"/>
                </a:lnTo>
                <a:lnTo>
                  <a:pt x="63436" y="248535"/>
                </a:lnTo>
                <a:lnTo>
                  <a:pt x="114249" y="259765"/>
                </a:lnTo>
                <a:lnTo>
                  <a:pt x="165056" y="248535"/>
                </a:lnTo>
                <a:lnTo>
                  <a:pt x="183883" y="232917"/>
                </a:lnTo>
                <a:lnTo>
                  <a:pt x="114249" y="232917"/>
                </a:lnTo>
                <a:lnTo>
                  <a:pt x="76430" y="223205"/>
                </a:lnTo>
                <a:lnTo>
                  <a:pt x="50831" y="198432"/>
                </a:lnTo>
                <a:lnTo>
                  <a:pt x="36310" y="165147"/>
                </a:lnTo>
                <a:lnTo>
                  <a:pt x="31724" y="129895"/>
                </a:lnTo>
                <a:lnTo>
                  <a:pt x="36310" y="94636"/>
                </a:lnTo>
                <a:lnTo>
                  <a:pt x="50831" y="61347"/>
                </a:lnTo>
                <a:lnTo>
                  <a:pt x="76430" y="36573"/>
                </a:lnTo>
                <a:lnTo>
                  <a:pt x="114249" y="26860"/>
                </a:lnTo>
                <a:lnTo>
                  <a:pt x="183892" y="26860"/>
                </a:lnTo>
                <a:lnTo>
                  <a:pt x="165056" y="11232"/>
                </a:lnTo>
                <a:lnTo>
                  <a:pt x="114249" y="0"/>
                </a:lnTo>
                <a:close/>
              </a:path>
              <a:path w="228600" h="260350">
                <a:moveTo>
                  <a:pt x="183892" y="26860"/>
                </a:moveTo>
                <a:lnTo>
                  <a:pt x="114249" y="26860"/>
                </a:lnTo>
                <a:lnTo>
                  <a:pt x="152066" y="36573"/>
                </a:lnTo>
                <a:lnTo>
                  <a:pt x="177660" y="61347"/>
                </a:lnTo>
                <a:lnTo>
                  <a:pt x="192176" y="94636"/>
                </a:lnTo>
                <a:lnTo>
                  <a:pt x="196761" y="129895"/>
                </a:lnTo>
                <a:lnTo>
                  <a:pt x="192176" y="165147"/>
                </a:lnTo>
                <a:lnTo>
                  <a:pt x="177660" y="198432"/>
                </a:lnTo>
                <a:lnTo>
                  <a:pt x="152066" y="223205"/>
                </a:lnTo>
                <a:lnTo>
                  <a:pt x="114249" y="232917"/>
                </a:lnTo>
                <a:lnTo>
                  <a:pt x="183883" y="232917"/>
                </a:lnTo>
                <a:lnTo>
                  <a:pt x="200667" y="218995"/>
                </a:lnTo>
                <a:lnTo>
                  <a:pt x="221632" y="177373"/>
                </a:lnTo>
                <a:lnTo>
                  <a:pt x="228498" y="129895"/>
                </a:lnTo>
                <a:lnTo>
                  <a:pt x="221632" y="82408"/>
                </a:lnTo>
                <a:lnTo>
                  <a:pt x="200667" y="40778"/>
                </a:lnTo>
                <a:lnTo>
                  <a:pt x="183892" y="26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78393" y="6018471"/>
            <a:ext cx="97652" cy="2105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67998" y="6018628"/>
            <a:ext cx="184679" cy="216958"/>
          </a:xfrm>
          <a:custGeom>
            <a:avLst/>
            <a:gdLst/>
            <a:ahLst/>
            <a:cxnLst/>
            <a:rect l="l" t="t" r="r" b="b"/>
            <a:pathLst>
              <a:path w="221615" h="260350">
                <a:moveTo>
                  <a:pt x="109372" y="0"/>
                </a:moveTo>
                <a:lnTo>
                  <a:pt x="61593" y="10955"/>
                </a:lnTo>
                <a:lnTo>
                  <a:pt x="27406" y="40039"/>
                </a:lnTo>
                <a:lnTo>
                  <a:pt x="6859" y="81578"/>
                </a:lnTo>
                <a:lnTo>
                  <a:pt x="0" y="129895"/>
                </a:lnTo>
                <a:lnTo>
                  <a:pt x="6484" y="178402"/>
                </a:lnTo>
                <a:lnTo>
                  <a:pt x="26242" y="219910"/>
                </a:lnTo>
                <a:lnTo>
                  <a:pt x="59734" y="248878"/>
                </a:lnTo>
                <a:lnTo>
                  <a:pt x="107416" y="259765"/>
                </a:lnTo>
                <a:lnTo>
                  <a:pt x="147531" y="254655"/>
                </a:lnTo>
                <a:lnTo>
                  <a:pt x="179317" y="239017"/>
                </a:lnTo>
                <a:lnTo>
                  <a:pt x="184711" y="232917"/>
                </a:lnTo>
                <a:lnTo>
                  <a:pt x="116700" y="232917"/>
                </a:lnTo>
                <a:lnTo>
                  <a:pt x="78225" y="225233"/>
                </a:lnTo>
                <a:lnTo>
                  <a:pt x="52063" y="204411"/>
                </a:lnTo>
                <a:lnTo>
                  <a:pt x="36979" y="173794"/>
                </a:lnTo>
                <a:lnTo>
                  <a:pt x="31737" y="136728"/>
                </a:lnTo>
                <a:lnTo>
                  <a:pt x="221183" y="136728"/>
                </a:lnTo>
                <a:lnTo>
                  <a:pt x="218214" y="109867"/>
                </a:lnTo>
                <a:lnTo>
                  <a:pt x="32715" y="109867"/>
                </a:lnTo>
                <a:lnTo>
                  <a:pt x="39690" y="78772"/>
                </a:lnTo>
                <a:lnTo>
                  <a:pt x="54811" y="52252"/>
                </a:lnTo>
                <a:lnTo>
                  <a:pt x="78169" y="33788"/>
                </a:lnTo>
                <a:lnTo>
                  <a:pt x="109855" y="26860"/>
                </a:lnTo>
                <a:lnTo>
                  <a:pt x="180840" y="26860"/>
                </a:lnTo>
                <a:lnTo>
                  <a:pt x="161448" y="10583"/>
                </a:lnTo>
                <a:lnTo>
                  <a:pt x="109372" y="0"/>
                </a:lnTo>
                <a:close/>
              </a:path>
              <a:path w="221615" h="260350">
                <a:moveTo>
                  <a:pt x="218262" y="174320"/>
                </a:moveTo>
                <a:lnTo>
                  <a:pt x="187502" y="174320"/>
                </a:lnTo>
                <a:lnTo>
                  <a:pt x="178216" y="197690"/>
                </a:lnTo>
                <a:lnTo>
                  <a:pt x="162345" y="216254"/>
                </a:lnTo>
                <a:lnTo>
                  <a:pt x="141352" y="228500"/>
                </a:lnTo>
                <a:lnTo>
                  <a:pt x="116700" y="232917"/>
                </a:lnTo>
                <a:lnTo>
                  <a:pt x="184711" y="232917"/>
                </a:lnTo>
                <a:lnTo>
                  <a:pt x="202864" y="212392"/>
                </a:lnTo>
                <a:lnTo>
                  <a:pt x="218262" y="174320"/>
                </a:lnTo>
                <a:close/>
              </a:path>
              <a:path w="221615" h="260350">
                <a:moveTo>
                  <a:pt x="180840" y="26860"/>
                </a:moveTo>
                <a:lnTo>
                  <a:pt x="109855" y="26860"/>
                </a:lnTo>
                <a:lnTo>
                  <a:pt x="143236" y="33168"/>
                </a:lnTo>
                <a:lnTo>
                  <a:pt x="167414" y="50599"/>
                </a:lnTo>
                <a:lnTo>
                  <a:pt x="182710" y="76913"/>
                </a:lnTo>
                <a:lnTo>
                  <a:pt x="189445" y="109867"/>
                </a:lnTo>
                <a:lnTo>
                  <a:pt x="218214" y="109867"/>
                </a:lnTo>
                <a:lnTo>
                  <a:pt x="215248" y="83024"/>
                </a:lnTo>
                <a:lnTo>
                  <a:pt x="196038" y="39617"/>
                </a:lnTo>
                <a:lnTo>
                  <a:pt x="180840" y="26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58420" y="6024734"/>
            <a:ext cx="192045" cy="2042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55544" y="6018628"/>
            <a:ext cx="184679" cy="216958"/>
          </a:xfrm>
          <a:custGeom>
            <a:avLst/>
            <a:gdLst/>
            <a:ahLst/>
            <a:cxnLst/>
            <a:rect l="l" t="t" r="r" b="b"/>
            <a:pathLst>
              <a:path w="221614" h="260350">
                <a:moveTo>
                  <a:pt x="109385" y="0"/>
                </a:moveTo>
                <a:lnTo>
                  <a:pt x="61598" y="10955"/>
                </a:lnTo>
                <a:lnTo>
                  <a:pt x="27408" y="40039"/>
                </a:lnTo>
                <a:lnTo>
                  <a:pt x="6859" y="81578"/>
                </a:lnTo>
                <a:lnTo>
                  <a:pt x="0" y="129895"/>
                </a:lnTo>
                <a:lnTo>
                  <a:pt x="6486" y="178402"/>
                </a:lnTo>
                <a:lnTo>
                  <a:pt x="26249" y="219910"/>
                </a:lnTo>
                <a:lnTo>
                  <a:pt x="59744" y="248878"/>
                </a:lnTo>
                <a:lnTo>
                  <a:pt x="107429" y="259765"/>
                </a:lnTo>
                <a:lnTo>
                  <a:pt x="147542" y="254655"/>
                </a:lnTo>
                <a:lnTo>
                  <a:pt x="179324" y="239017"/>
                </a:lnTo>
                <a:lnTo>
                  <a:pt x="184716" y="232917"/>
                </a:lnTo>
                <a:lnTo>
                  <a:pt x="116700" y="232917"/>
                </a:lnTo>
                <a:lnTo>
                  <a:pt x="78225" y="225233"/>
                </a:lnTo>
                <a:lnTo>
                  <a:pt x="52065" y="204411"/>
                </a:lnTo>
                <a:lnTo>
                  <a:pt x="36984" y="173794"/>
                </a:lnTo>
                <a:lnTo>
                  <a:pt x="31750" y="136728"/>
                </a:lnTo>
                <a:lnTo>
                  <a:pt x="221195" y="136728"/>
                </a:lnTo>
                <a:lnTo>
                  <a:pt x="218226" y="109867"/>
                </a:lnTo>
                <a:lnTo>
                  <a:pt x="32715" y="109867"/>
                </a:lnTo>
                <a:lnTo>
                  <a:pt x="39691" y="78772"/>
                </a:lnTo>
                <a:lnTo>
                  <a:pt x="54813" y="52252"/>
                </a:lnTo>
                <a:lnTo>
                  <a:pt x="78174" y="33788"/>
                </a:lnTo>
                <a:lnTo>
                  <a:pt x="109867" y="26860"/>
                </a:lnTo>
                <a:lnTo>
                  <a:pt x="180848" y="26860"/>
                </a:lnTo>
                <a:lnTo>
                  <a:pt x="161456" y="10583"/>
                </a:lnTo>
                <a:lnTo>
                  <a:pt x="109385" y="0"/>
                </a:lnTo>
                <a:close/>
              </a:path>
              <a:path w="221614" h="260350">
                <a:moveTo>
                  <a:pt x="218262" y="174320"/>
                </a:moveTo>
                <a:lnTo>
                  <a:pt x="187502" y="174320"/>
                </a:lnTo>
                <a:lnTo>
                  <a:pt x="178224" y="197690"/>
                </a:lnTo>
                <a:lnTo>
                  <a:pt x="162355" y="216254"/>
                </a:lnTo>
                <a:lnTo>
                  <a:pt x="141359" y="228500"/>
                </a:lnTo>
                <a:lnTo>
                  <a:pt x="116700" y="232917"/>
                </a:lnTo>
                <a:lnTo>
                  <a:pt x="184716" y="232917"/>
                </a:lnTo>
                <a:lnTo>
                  <a:pt x="202866" y="212392"/>
                </a:lnTo>
                <a:lnTo>
                  <a:pt x="218262" y="174320"/>
                </a:lnTo>
                <a:close/>
              </a:path>
              <a:path w="221614" h="260350">
                <a:moveTo>
                  <a:pt x="180848" y="26860"/>
                </a:moveTo>
                <a:lnTo>
                  <a:pt x="109867" y="26860"/>
                </a:lnTo>
                <a:lnTo>
                  <a:pt x="143243" y="33168"/>
                </a:lnTo>
                <a:lnTo>
                  <a:pt x="167422" y="50599"/>
                </a:lnTo>
                <a:lnTo>
                  <a:pt x="182721" y="76913"/>
                </a:lnTo>
                <a:lnTo>
                  <a:pt x="189458" y="109867"/>
                </a:lnTo>
                <a:lnTo>
                  <a:pt x="218226" y="109867"/>
                </a:lnTo>
                <a:lnTo>
                  <a:pt x="215259" y="83024"/>
                </a:lnTo>
                <a:lnTo>
                  <a:pt x="196046" y="39617"/>
                </a:lnTo>
                <a:lnTo>
                  <a:pt x="180848" y="26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675836" y="6018471"/>
            <a:ext cx="97652" cy="2105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96266" y="6024734"/>
            <a:ext cx="193675" cy="282575"/>
          </a:xfrm>
          <a:custGeom>
            <a:avLst/>
            <a:gdLst/>
            <a:ahLst/>
            <a:cxnLst/>
            <a:rect l="l" t="t" r="r" b="b"/>
            <a:pathLst>
              <a:path w="232410" h="339090">
                <a:moveTo>
                  <a:pt x="35648" y="0"/>
                </a:moveTo>
                <a:lnTo>
                  <a:pt x="0" y="0"/>
                </a:lnTo>
                <a:lnTo>
                  <a:pt x="101561" y="245122"/>
                </a:lnTo>
                <a:lnTo>
                  <a:pt x="64452" y="338861"/>
                </a:lnTo>
                <a:lnTo>
                  <a:pt x="96672" y="338861"/>
                </a:lnTo>
                <a:lnTo>
                  <a:pt x="150070" y="205079"/>
                </a:lnTo>
                <a:lnTo>
                  <a:pt x="118160" y="205079"/>
                </a:lnTo>
                <a:lnTo>
                  <a:pt x="35648" y="0"/>
                </a:lnTo>
                <a:close/>
              </a:path>
              <a:path w="232410" h="339090">
                <a:moveTo>
                  <a:pt x="231927" y="0"/>
                </a:moveTo>
                <a:lnTo>
                  <a:pt x="200190" y="0"/>
                </a:lnTo>
                <a:lnTo>
                  <a:pt x="118160" y="205079"/>
                </a:lnTo>
                <a:lnTo>
                  <a:pt x="150070" y="205079"/>
                </a:lnTo>
                <a:lnTo>
                  <a:pt x="231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79451" y="6018628"/>
            <a:ext cx="169333" cy="216958"/>
          </a:xfrm>
          <a:custGeom>
            <a:avLst/>
            <a:gdLst/>
            <a:ahLst/>
            <a:cxnLst/>
            <a:rect l="l" t="t" r="r" b="b"/>
            <a:pathLst>
              <a:path w="203200" h="260350">
                <a:moveTo>
                  <a:pt x="109372" y="0"/>
                </a:moveTo>
                <a:lnTo>
                  <a:pt x="61593" y="10955"/>
                </a:lnTo>
                <a:lnTo>
                  <a:pt x="27406" y="40039"/>
                </a:lnTo>
                <a:lnTo>
                  <a:pt x="6859" y="81578"/>
                </a:lnTo>
                <a:lnTo>
                  <a:pt x="0" y="129895"/>
                </a:lnTo>
                <a:lnTo>
                  <a:pt x="6486" y="178402"/>
                </a:lnTo>
                <a:lnTo>
                  <a:pt x="26247" y="219910"/>
                </a:lnTo>
                <a:lnTo>
                  <a:pt x="59739" y="248878"/>
                </a:lnTo>
                <a:lnTo>
                  <a:pt x="107416" y="259765"/>
                </a:lnTo>
                <a:lnTo>
                  <a:pt x="144761" y="254538"/>
                </a:lnTo>
                <a:lnTo>
                  <a:pt x="173220" y="238828"/>
                </a:lnTo>
                <a:lnTo>
                  <a:pt x="177608" y="232917"/>
                </a:lnTo>
                <a:lnTo>
                  <a:pt x="104495" y="232917"/>
                </a:lnTo>
                <a:lnTo>
                  <a:pt x="74178" y="224638"/>
                </a:lnTo>
                <a:lnTo>
                  <a:pt x="51277" y="202214"/>
                </a:lnTo>
                <a:lnTo>
                  <a:pt x="36799" y="169261"/>
                </a:lnTo>
                <a:lnTo>
                  <a:pt x="31750" y="129400"/>
                </a:lnTo>
                <a:lnTo>
                  <a:pt x="36799" y="89895"/>
                </a:lnTo>
                <a:lnTo>
                  <a:pt x="51277" y="57256"/>
                </a:lnTo>
                <a:lnTo>
                  <a:pt x="74178" y="35054"/>
                </a:lnTo>
                <a:lnTo>
                  <a:pt x="104495" y="26860"/>
                </a:lnTo>
                <a:lnTo>
                  <a:pt x="178264" y="26860"/>
                </a:lnTo>
                <a:lnTo>
                  <a:pt x="174193" y="21669"/>
                </a:lnTo>
                <a:lnTo>
                  <a:pt x="144895" y="5547"/>
                </a:lnTo>
                <a:lnTo>
                  <a:pt x="109372" y="0"/>
                </a:lnTo>
                <a:close/>
              </a:path>
              <a:path w="203200" h="260350">
                <a:moveTo>
                  <a:pt x="203123" y="175780"/>
                </a:moveTo>
                <a:lnTo>
                  <a:pt x="171386" y="175780"/>
                </a:lnTo>
                <a:lnTo>
                  <a:pt x="165262" y="198922"/>
                </a:lnTo>
                <a:lnTo>
                  <a:pt x="151309" y="216984"/>
                </a:lnTo>
                <a:lnTo>
                  <a:pt x="130672" y="228728"/>
                </a:lnTo>
                <a:lnTo>
                  <a:pt x="104495" y="232917"/>
                </a:lnTo>
                <a:lnTo>
                  <a:pt x="177608" y="232917"/>
                </a:lnTo>
                <a:lnTo>
                  <a:pt x="192704" y="212590"/>
                </a:lnTo>
                <a:lnTo>
                  <a:pt x="203123" y="175780"/>
                </a:lnTo>
                <a:close/>
              </a:path>
              <a:path w="203200" h="260350">
                <a:moveTo>
                  <a:pt x="178264" y="26860"/>
                </a:moveTo>
                <a:lnTo>
                  <a:pt x="104495" y="26860"/>
                </a:lnTo>
                <a:lnTo>
                  <a:pt x="131701" y="30271"/>
                </a:lnTo>
                <a:lnTo>
                  <a:pt x="152223" y="40595"/>
                </a:lnTo>
                <a:lnTo>
                  <a:pt x="165605" y="57967"/>
                </a:lnTo>
                <a:lnTo>
                  <a:pt x="171386" y="82524"/>
                </a:lnTo>
                <a:lnTo>
                  <a:pt x="203123" y="82524"/>
                </a:lnTo>
                <a:lnTo>
                  <a:pt x="194518" y="47588"/>
                </a:lnTo>
                <a:lnTo>
                  <a:pt x="178264" y="26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82818" y="5935225"/>
            <a:ext cx="161396" cy="294217"/>
          </a:xfrm>
          <a:custGeom>
            <a:avLst/>
            <a:gdLst/>
            <a:ahLst/>
            <a:cxnLst/>
            <a:rect l="l" t="t" r="r" b="b"/>
            <a:pathLst>
              <a:path w="193675" h="353059">
                <a:moveTo>
                  <a:pt x="29298" y="0"/>
                </a:moveTo>
                <a:lnTo>
                  <a:pt x="0" y="0"/>
                </a:lnTo>
                <a:lnTo>
                  <a:pt x="0" y="352526"/>
                </a:lnTo>
                <a:lnTo>
                  <a:pt x="29298" y="352526"/>
                </a:lnTo>
                <a:lnTo>
                  <a:pt x="29298" y="211416"/>
                </a:lnTo>
                <a:lnTo>
                  <a:pt x="33487" y="179678"/>
                </a:lnTo>
                <a:lnTo>
                  <a:pt x="46326" y="152698"/>
                </a:lnTo>
                <a:lnTo>
                  <a:pt x="55877" y="144525"/>
                </a:lnTo>
                <a:lnTo>
                  <a:pt x="29298" y="144525"/>
                </a:lnTo>
                <a:lnTo>
                  <a:pt x="29298" y="0"/>
                </a:lnTo>
                <a:close/>
              </a:path>
              <a:path w="193675" h="353059">
                <a:moveTo>
                  <a:pt x="168733" y="126936"/>
                </a:moveTo>
                <a:lnTo>
                  <a:pt x="99606" y="126936"/>
                </a:lnTo>
                <a:lnTo>
                  <a:pt x="126569" y="131493"/>
                </a:lnTo>
                <a:lnTo>
                  <a:pt x="146848" y="144703"/>
                </a:lnTo>
                <a:lnTo>
                  <a:pt x="159618" y="165877"/>
                </a:lnTo>
                <a:lnTo>
                  <a:pt x="164058" y="194322"/>
                </a:lnTo>
                <a:lnTo>
                  <a:pt x="164058" y="352526"/>
                </a:lnTo>
                <a:lnTo>
                  <a:pt x="193357" y="352526"/>
                </a:lnTo>
                <a:lnTo>
                  <a:pt x="193357" y="199199"/>
                </a:lnTo>
                <a:lnTo>
                  <a:pt x="191114" y="171770"/>
                </a:lnTo>
                <a:lnTo>
                  <a:pt x="180173" y="139028"/>
                </a:lnTo>
                <a:lnTo>
                  <a:pt x="168733" y="126936"/>
                </a:lnTo>
                <a:close/>
              </a:path>
              <a:path w="193675" h="353059">
                <a:moveTo>
                  <a:pt x="106933" y="100088"/>
                </a:moveTo>
                <a:lnTo>
                  <a:pt x="83969" y="102774"/>
                </a:lnTo>
                <a:lnTo>
                  <a:pt x="63109" y="110953"/>
                </a:lnTo>
                <a:lnTo>
                  <a:pt x="44997" y="124809"/>
                </a:lnTo>
                <a:lnTo>
                  <a:pt x="30276" y="144525"/>
                </a:lnTo>
                <a:lnTo>
                  <a:pt x="55877" y="144525"/>
                </a:lnTo>
                <a:lnTo>
                  <a:pt x="68228" y="133957"/>
                </a:lnTo>
                <a:lnTo>
                  <a:pt x="99606" y="126936"/>
                </a:lnTo>
                <a:lnTo>
                  <a:pt x="168733" y="126936"/>
                </a:lnTo>
                <a:lnTo>
                  <a:pt x="154218" y="111593"/>
                </a:lnTo>
                <a:lnTo>
                  <a:pt x="106933" y="1000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97238" y="6024732"/>
            <a:ext cx="0" cy="204788"/>
          </a:xfrm>
          <a:custGeom>
            <a:avLst/>
            <a:gdLst/>
            <a:ahLst/>
            <a:cxnLst/>
            <a:rect l="l" t="t" r="r" b="b"/>
            <a:pathLst>
              <a:path h="245745">
                <a:moveTo>
                  <a:pt x="0" y="0"/>
                </a:moveTo>
                <a:lnTo>
                  <a:pt x="0" y="245122"/>
                </a:lnTo>
              </a:path>
            </a:pathLst>
          </a:custGeom>
          <a:ln w="292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83008" y="5935217"/>
            <a:ext cx="28575" cy="30692"/>
          </a:xfrm>
          <a:custGeom>
            <a:avLst/>
            <a:gdLst/>
            <a:ahLst/>
            <a:cxnLst/>
            <a:rect l="l" t="t" r="r" b="b"/>
            <a:pathLst>
              <a:path w="34289" h="36829">
                <a:moveTo>
                  <a:pt x="34175" y="0"/>
                </a:moveTo>
                <a:lnTo>
                  <a:pt x="0" y="0"/>
                </a:lnTo>
                <a:lnTo>
                  <a:pt x="0" y="36626"/>
                </a:lnTo>
                <a:lnTo>
                  <a:pt x="34175" y="36626"/>
                </a:lnTo>
                <a:lnTo>
                  <a:pt x="34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569659" y="5935217"/>
            <a:ext cx="0" cy="294217"/>
          </a:xfrm>
          <a:custGeom>
            <a:avLst/>
            <a:gdLst/>
            <a:ahLst/>
            <a:cxnLst/>
            <a:rect l="l" t="t" r="r" b="b"/>
            <a:pathLst>
              <a:path h="353059">
                <a:moveTo>
                  <a:pt x="0" y="0"/>
                </a:moveTo>
                <a:lnTo>
                  <a:pt x="0" y="352539"/>
                </a:lnTo>
              </a:path>
            </a:pathLst>
          </a:custGeom>
          <a:ln w="292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619411" y="5935220"/>
            <a:ext cx="181503" cy="300038"/>
          </a:xfrm>
          <a:custGeom>
            <a:avLst/>
            <a:gdLst/>
            <a:ahLst/>
            <a:cxnLst/>
            <a:rect l="l" t="t" r="r" b="b"/>
            <a:pathLst>
              <a:path w="217804" h="360045">
                <a:moveTo>
                  <a:pt x="100596" y="100088"/>
                </a:moveTo>
                <a:lnTo>
                  <a:pt x="54183" y="111305"/>
                </a:lnTo>
                <a:lnTo>
                  <a:pt x="23013" y="140744"/>
                </a:lnTo>
                <a:lnTo>
                  <a:pt x="5486" y="182084"/>
                </a:lnTo>
                <a:lnTo>
                  <a:pt x="0" y="229006"/>
                </a:lnTo>
                <a:lnTo>
                  <a:pt x="5486" y="275404"/>
                </a:lnTo>
                <a:lnTo>
                  <a:pt x="23013" y="317500"/>
                </a:lnTo>
                <a:lnTo>
                  <a:pt x="54183" y="348060"/>
                </a:lnTo>
                <a:lnTo>
                  <a:pt x="100596" y="359854"/>
                </a:lnTo>
                <a:lnTo>
                  <a:pt x="125320" y="356878"/>
                </a:lnTo>
                <a:lnTo>
                  <a:pt x="147893" y="348135"/>
                </a:lnTo>
                <a:lnTo>
                  <a:pt x="167810" y="333901"/>
                </a:lnTo>
                <a:lnTo>
                  <a:pt x="168581" y="333006"/>
                </a:lnTo>
                <a:lnTo>
                  <a:pt x="101079" y="333006"/>
                </a:lnTo>
                <a:lnTo>
                  <a:pt x="66552" y="322607"/>
                </a:lnTo>
                <a:lnTo>
                  <a:pt x="45348" y="296322"/>
                </a:lnTo>
                <a:lnTo>
                  <a:pt x="34674" y="261522"/>
                </a:lnTo>
                <a:lnTo>
                  <a:pt x="31737" y="225577"/>
                </a:lnTo>
                <a:lnTo>
                  <a:pt x="35430" y="190391"/>
                </a:lnTo>
                <a:lnTo>
                  <a:pt x="47731" y="158684"/>
                </a:lnTo>
                <a:lnTo>
                  <a:pt x="70468" y="135767"/>
                </a:lnTo>
                <a:lnTo>
                  <a:pt x="105473" y="126949"/>
                </a:lnTo>
                <a:lnTo>
                  <a:pt x="170090" y="126949"/>
                </a:lnTo>
                <a:lnTo>
                  <a:pt x="168840" y="125431"/>
                </a:lnTo>
                <a:lnTo>
                  <a:pt x="148440" y="111502"/>
                </a:lnTo>
                <a:lnTo>
                  <a:pt x="125111" y="102979"/>
                </a:lnTo>
                <a:lnTo>
                  <a:pt x="100596" y="100088"/>
                </a:lnTo>
                <a:close/>
              </a:path>
              <a:path w="217804" h="360045">
                <a:moveTo>
                  <a:pt x="215208" y="314452"/>
                </a:moveTo>
                <a:lnTo>
                  <a:pt x="184569" y="314452"/>
                </a:lnTo>
                <a:lnTo>
                  <a:pt x="185547" y="316395"/>
                </a:lnTo>
                <a:lnTo>
                  <a:pt x="187020" y="352539"/>
                </a:lnTo>
                <a:lnTo>
                  <a:pt x="217284" y="352539"/>
                </a:lnTo>
                <a:lnTo>
                  <a:pt x="216490" y="339586"/>
                </a:lnTo>
                <a:lnTo>
                  <a:pt x="215698" y="325858"/>
                </a:lnTo>
                <a:lnTo>
                  <a:pt x="215208" y="314452"/>
                </a:lnTo>
                <a:close/>
              </a:path>
              <a:path w="217804" h="360045">
                <a:moveTo>
                  <a:pt x="170090" y="126949"/>
                </a:moveTo>
                <a:lnTo>
                  <a:pt x="105473" y="126949"/>
                </a:lnTo>
                <a:lnTo>
                  <a:pt x="141931" y="135127"/>
                </a:lnTo>
                <a:lnTo>
                  <a:pt x="166443" y="156854"/>
                </a:lnTo>
                <a:lnTo>
                  <a:pt x="180243" y="187921"/>
                </a:lnTo>
                <a:lnTo>
                  <a:pt x="184569" y="224116"/>
                </a:lnTo>
                <a:lnTo>
                  <a:pt x="180517" y="264614"/>
                </a:lnTo>
                <a:lnTo>
                  <a:pt x="166808" y="299435"/>
                </a:lnTo>
                <a:lnTo>
                  <a:pt x="141106" y="323820"/>
                </a:lnTo>
                <a:lnTo>
                  <a:pt x="101079" y="333006"/>
                </a:lnTo>
                <a:lnTo>
                  <a:pt x="168581" y="333006"/>
                </a:lnTo>
                <a:lnTo>
                  <a:pt x="184569" y="314452"/>
                </a:lnTo>
                <a:lnTo>
                  <a:pt x="215208" y="314452"/>
                </a:lnTo>
                <a:lnTo>
                  <a:pt x="215089" y="311675"/>
                </a:lnTo>
                <a:lnTo>
                  <a:pt x="214881" y="299435"/>
                </a:lnTo>
                <a:lnTo>
                  <a:pt x="214845" y="144538"/>
                </a:lnTo>
                <a:lnTo>
                  <a:pt x="184569" y="144538"/>
                </a:lnTo>
                <a:lnTo>
                  <a:pt x="170090" y="126949"/>
                </a:lnTo>
                <a:close/>
              </a:path>
              <a:path w="217804" h="360045">
                <a:moveTo>
                  <a:pt x="214845" y="0"/>
                </a:moveTo>
                <a:lnTo>
                  <a:pt x="185547" y="0"/>
                </a:lnTo>
                <a:lnTo>
                  <a:pt x="185547" y="143548"/>
                </a:lnTo>
                <a:lnTo>
                  <a:pt x="184569" y="144538"/>
                </a:lnTo>
                <a:lnTo>
                  <a:pt x="214845" y="144538"/>
                </a:lnTo>
                <a:lnTo>
                  <a:pt x="2148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86648" y="5085623"/>
            <a:ext cx="0" cy="1221846"/>
          </a:xfrm>
          <a:custGeom>
            <a:avLst/>
            <a:gdLst/>
            <a:ahLst/>
            <a:cxnLst/>
            <a:rect l="l" t="t" r="r" b="b"/>
            <a:pathLst>
              <a:path h="1466215">
                <a:moveTo>
                  <a:pt x="0" y="0"/>
                </a:moveTo>
                <a:lnTo>
                  <a:pt x="0" y="1465795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63496" y="4917460"/>
            <a:ext cx="8390574" cy="1254617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 marR="4233" lvl="0" indent="0" algn="l" defTabSz="914400" rtl="0" eaLnBrk="1" fontAlgn="auto" latinLnBrk="0" hangingPunct="1">
              <a:lnSpc>
                <a:spcPct val="100000"/>
              </a:lnSpc>
              <a:spcBef>
                <a:spcPts val="83"/>
              </a:spcBef>
              <a:spcAft>
                <a:spcPts val="0"/>
              </a:spcAft>
              <a:buClrTx/>
              <a:buSzTx/>
              <a:buFontTx/>
              <a:buNone/>
              <a:tabLst>
                <a:tab pos="748212" algn="l"/>
                <a:tab pos="1503302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Children’s Rights and Business: </a:t>
            </a:r>
          </a:p>
          <a:p>
            <a:pPr marL="10583" marR="4233" lvl="0" indent="0" algn="l" defTabSz="914400" rtl="0" eaLnBrk="1" fontAlgn="auto" latinLnBrk="0" hangingPunct="1">
              <a:lnSpc>
                <a:spcPct val="100000"/>
              </a:lnSpc>
              <a:spcBef>
                <a:spcPts val="83"/>
              </a:spcBef>
              <a:spcAft>
                <a:spcPts val="0"/>
              </a:spcAft>
              <a:buClrTx/>
              <a:buSzTx/>
              <a:buFontTx/>
              <a:buNone/>
              <a:tabLst>
                <a:tab pos="748212" algn="l"/>
                <a:tab pos="1503302" algn="l"/>
              </a:tabLst>
              <a:defRPr/>
            </a:pPr>
            <a:r>
              <a:rPr lang="en-US" sz="4000" dirty="0">
                <a:solidFill>
                  <a:srgbClr val="FFFFFF"/>
                </a:solidFill>
                <a:latin typeface="Myriad Pro"/>
                <a:cs typeface="Myriad Pro"/>
              </a:rPr>
              <a:t>Its Role in Corporate Governance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9600E-B302-4EF5-9A61-496AF9A81D7B}"/>
              </a:ext>
            </a:extLst>
          </p:cNvPr>
          <p:cNvSpPr txBox="1"/>
          <p:nvPr/>
        </p:nvSpPr>
        <p:spPr>
          <a:xfrm>
            <a:off x="259613" y="291926"/>
            <a:ext cx="4272045" cy="1754326"/>
          </a:xfrm>
          <a:prstGeom prst="rect">
            <a:avLst/>
          </a:prstGeom>
          <a:solidFill>
            <a:srgbClr val="00B0F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Maya Faisal, Chief of Social Policy</a:t>
            </a:r>
          </a:p>
          <a:p>
            <a:r>
              <a:rPr lang="en-US" dirty="0">
                <a:solidFill>
                  <a:srgbClr val="FFFFFF"/>
                </a:solidFill>
                <a:latin typeface="Myriad Pro"/>
                <a:cs typeface="Myriad Pro"/>
              </a:rPr>
              <a:t>UNICEF Philippines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 </a:t>
            </a:r>
          </a:p>
          <a:p>
            <a:endParaRPr lang="en-US" dirty="0">
              <a:solidFill>
                <a:srgbClr val="FFFFFF"/>
              </a:solidFill>
              <a:latin typeface="Myriad Pro"/>
              <a:cs typeface="Myriad Pro"/>
            </a:endParaRPr>
          </a:p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SEC-PSE Corporate Governance Forum</a:t>
            </a:r>
          </a:p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24 November 2023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9">
            <a:extLst>
              <a:ext uri="{FF2B5EF4-FFF2-40B4-BE49-F238E27FC236}">
                <a16:creationId xmlns:a16="http://schemas.microsoft.com/office/drawing/2014/main" id="{726235F6-F92B-44B2-91FC-7126E1B4BF36}"/>
              </a:ext>
            </a:extLst>
          </p:cNvPr>
          <p:cNvSpPr txBox="1"/>
          <p:nvPr/>
        </p:nvSpPr>
        <p:spPr>
          <a:xfrm>
            <a:off x="678146" y="1258706"/>
            <a:ext cx="3678115" cy="1303348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B0F0"/>
                </a:solidFill>
                <a:cs typeface="Myriad Pro"/>
              </a:rPr>
              <a:t>The imp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Myriad Pro"/>
              </a:rPr>
              <a:t>act businesses have on children goes beyond child labor 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Myriad Pr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0A7EC9-6D0B-7CA8-7548-8311779B9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209" y="907123"/>
            <a:ext cx="6038850" cy="564832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C775AA3-86C6-499D-943E-A585A1EA1614}"/>
              </a:ext>
            </a:extLst>
          </p:cNvPr>
          <p:cNvSpPr/>
          <p:nvPr/>
        </p:nvSpPr>
        <p:spPr>
          <a:xfrm>
            <a:off x="4005209" y="71838"/>
            <a:ext cx="2261055" cy="1547957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Women’s economic empowerment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E6DD43-273B-4BC3-9EDA-BE8C0ACA856C}"/>
              </a:ext>
            </a:extLst>
          </p:cNvPr>
          <p:cNvSpPr/>
          <p:nvPr/>
        </p:nvSpPr>
        <p:spPr>
          <a:xfrm>
            <a:off x="8408016" y="440690"/>
            <a:ext cx="2077447" cy="1547957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Good internet governance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61737D2-282B-484A-9EDD-A18564B8B04F}"/>
              </a:ext>
            </a:extLst>
          </p:cNvPr>
          <p:cNvSpPr/>
          <p:nvPr/>
        </p:nvSpPr>
        <p:spPr>
          <a:xfrm>
            <a:off x="3159720" y="5113267"/>
            <a:ext cx="2077446" cy="1626668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Community relations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91F247-04B6-4ACE-AE00-B559A75F7482}"/>
              </a:ext>
            </a:extLst>
          </p:cNvPr>
          <p:cNvSpPr/>
          <p:nvPr/>
        </p:nvSpPr>
        <p:spPr>
          <a:xfrm>
            <a:off x="8516427" y="5174857"/>
            <a:ext cx="2077446" cy="1503487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Climate resilience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79B16F5-6CD1-AC28-8D37-84D29F43FE71}"/>
              </a:ext>
            </a:extLst>
          </p:cNvPr>
          <p:cNvSpPr/>
          <p:nvPr/>
        </p:nvSpPr>
        <p:spPr>
          <a:xfrm>
            <a:off x="9306369" y="2957306"/>
            <a:ext cx="2077446" cy="1547957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Responsible marketing &amp;  advertising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153A248-F6AD-59DB-9CD9-930F91CFA799}"/>
              </a:ext>
            </a:extLst>
          </p:cNvPr>
          <p:cNvSpPr/>
          <p:nvPr/>
        </p:nvSpPr>
        <p:spPr>
          <a:xfrm>
            <a:off x="2179333" y="2913636"/>
            <a:ext cx="2176929" cy="1547957"/>
          </a:xfrm>
          <a:prstGeom prst="ellipse">
            <a:avLst/>
          </a:prstGeom>
          <a:solidFill>
            <a:srgbClr val="EC1CCE"/>
          </a:solidFill>
          <a:ln>
            <a:solidFill>
              <a:srgbClr val="EC1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Family Friendly Policies </a:t>
            </a:r>
          </a:p>
        </p:txBody>
      </p:sp>
      <p:pic>
        <p:nvPicPr>
          <p:cNvPr id="2" name="Picture 11" descr="Picture 11">
            <a:extLst>
              <a:ext uri="{FF2B5EF4-FFF2-40B4-BE49-F238E27FC236}">
                <a16:creationId xmlns:a16="http://schemas.microsoft.com/office/drawing/2014/main" id="{401B9B70-1759-61D7-3DF1-A73E4C6A38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9608" y="0"/>
            <a:ext cx="782392" cy="7823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4773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9F7E11C-0E61-2342-B8D7-04276CA5BB27}"/>
              </a:ext>
            </a:extLst>
          </p:cNvPr>
          <p:cNvSpPr txBox="1"/>
          <p:nvPr/>
        </p:nvSpPr>
        <p:spPr>
          <a:xfrm rot="16200000">
            <a:off x="11049000" y="5230001"/>
            <a:ext cx="19050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UNICEF/PHOTO CREDIT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3F91A-97ED-D02D-0419-56EE18789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969" y="3357554"/>
            <a:ext cx="2238736" cy="3370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CA4617-BAF7-433F-E99C-C869D29B9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2764" y="3357554"/>
            <a:ext cx="2238736" cy="3316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6A4917-48E8-EA34-F569-4206FF285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933" y="183617"/>
            <a:ext cx="2285567" cy="30912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EE7117-4F64-E5AA-C545-1F829CE956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9969" y="183617"/>
            <a:ext cx="2238736" cy="30912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6115A2-A965-2130-32C9-CD4CC114CA7A}"/>
              </a:ext>
            </a:extLst>
          </p:cNvPr>
          <p:cNvSpPr txBox="1"/>
          <p:nvPr/>
        </p:nvSpPr>
        <p:spPr>
          <a:xfrm>
            <a:off x="286013" y="183617"/>
            <a:ext cx="69967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1D2532"/>
                </a:solidFill>
                <a:effectLst/>
              </a:rPr>
              <a:t>“</a:t>
            </a:r>
            <a:r>
              <a:rPr lang="en-US" sz="2000" b="0" i="0" dirty="0">
                <a:solidFill>
                  <a:srgbClr val="1D2532"/>
                </a:solidFill>
                <a:effectLst/>
              </a:rPr>
              <a:t>Respecting and supporting children’s rights requires business to both prevent harm and actively safeguard children’s interests.”</a:t>
            </a:r>
          </a:p>
          <a:p>
            <a:pPr algn="l"/>
            <a:r>
              <a:rPr lang="en-US" sz="2000" b="0" i="0" dirty="0">
                <a:solidFill>
                  <a:srgbClr val="757575"/>
                </a:solidFill>
                <a:effectLst/>
              </a:rPr>
              <a:t> </a:t>
            </a:r>
            <a:r>
              <a:rPr lang="en-US" sz="2000" b="0" i="1" dirty="0">
                <a:solidFill>
                  <a:srgbClr val="757575"/>
                </a:solidFill>
                <a:effectLst/>
              </a:rPr>
              <a:t>Children’s Rights and Business Principles</a:t>
            </a:r>
            <a:endParaRPr lang="en-US" sz="2000" b="0" i="0" dirty="0">
              <a:solidFill>
                <a:srgbClr val="757575"/>
              </a:solidFill>
              <a:effectLst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4D1A57-2097-4F27-D2D2-91A38A393C20}"/>
              </a:ext>
            </a:extLst>
          </p:cNvPr>
          <p:cNvGrpSpPr/>
          <p:nvPr/>
        </p:nvGrpSpPr>
        <p:grpSpPr>
          <a:xfrm>
            <a:off x="286013" y="1256396"/>
            <a:ext cx="6993040" cy="3370168"/>
            <a:chOff x="266906" y="2194702"/>
            <a:chExt cx="6993040" cy="337016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6E32520-0FFB-A745-A258-798A751FB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93960" y="2194702"/>
              <a:ext cx="2335963" cy="337016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4D23FE0-79DF-B049-D7A6-E546F5800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6906" y="2194702"/>
              <a:ext cx="2227054" cy="337016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A35E36D-F15D-987D-D279-37944D4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03581" y="2194702"/>
              <a:ext cx="2456365" cy="3316829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C0D3EC2D-92EF-62C7-0D4C-7360E7C4CC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5" y="3906641"/>
            <a:ext cx="2197296" cy="28132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2F2EB7E-EC8B-9C77-E20A-CD3A1E0309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3145" y="4104689"/>
            <a:ext cx="4531283" cy="26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0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9F7E11C-0E61-2342-B8D7-04276CA5BB27}"/>
              </a:ext>
            </a:extLst>
          </p:cNvPr>
          <p:cNvSpPr txBox="1"/>
          <p:nvPr/>
        </p:nvSpPr>
        <p:spPr>
          <a:xfrm rot="16200000">
            <a:off x="11049000" y="5230001"/>
            <a:ext cx="19050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UNICEF/PHOTO CREDIT</a:t>
            </a:r>
          </a:p>
        </p:txBody>
      </p:sp>
      <p:pic>
        <p:nvPicPr>
          <p:cNvPr id="15" name="Picture 1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C374B8C4-4BB0-43AF-A20E-F377EF9CF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15" y="6147163"/>
            <a:ext cx="4313696" cy="678348"/>
          </a:xfrm>
          <a:prstGeom prst="rect">
            <a:avLst/>
          </a:prstGeom>
        </p:spPr>
      </p:pic>
      <p:sp>
        <p:nvSpPr>
          <p:cNvPr id="16" name="Shape 165">
            <a:extLst>
              <a:ext uri="{FF2B5EF4-FFF2-40B4-BE49-F238E27FC236}">
                <a16:creationId xmlns:a16="http://schemas.microsoft.com/office/drawing/2014/main" id="{8CBCC837-C439-4307-BB42-2FAFE4B78573}"/>
              </a:ext>
            </a:extLst>
          </p:cNvPr>
          <p:cNvSpPr/>
          <p:nvPr/>
        </p:nvSpPr>
        <p:spPr>
          <a:xfrm>
            <a:off x="720235" y="2266209"/>
            <a:ext cx="6156424" cy="363562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2863" tIns="42863" rIns="42863" bIns="42863" anchor="ctr">
            <a:spAutoFit/>
          </a:bodyPr>
          <a:lstStyle/>
          <a:p>
            <a:pPr marL="0" marR="0" lvl="0" indent="0" algn="l" defTabSz="385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Montserrat-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 on Children’s Rights in ESG Assessments</a:t>
            </a:r>
            <a:endParaRPr kumimoji="0" lang="en-US" sz="1800" b="1" i="0" u="none" strike="noStrike" kern="1200" cap="none" spc="6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Montserrat-Regular"/>
            </a:endParaRP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403E3C4C-D4EF-466C-BC1D-772CE099B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28" y="6355286"/>
            <a:ext cx="2922872" cy="459635"/>
          </a:xfrm>
          <a:prstGeom prst="rect">
            <a:avLst/>
          </a:prstGeom>
        </p:spPr>
      </p:pic>
      <p:sp>
        <p:nvSpPr>
          <p:cNvPr id="10" name="Shape 165">
            <a:extLst>
              <a:ext uri="{FF2B5EF4-FFF2-40B4-BE49-F238E27FC236}">
                <a16:creationId xmlns:a16="http://schemas.microsoft.com/office/drawing/2014/main" id="{54D20CCB-50CF-4ACC-8837-FE1CF3767373}"/>
              </a:ext>
            </a:extLst>
          </p:cNvPr>
          <p:cNvSpPr/>
          <p:nvPr/>
        </p:nvSpPr>
        <p:spPr>
          <a:xfrm>
            <a:off x="720235" y="1652538"/>
            <a:ext cx="7299148" cy="363562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2863" tIns="42863" rIns="42863" bIns="42863" anchor="ctr">
            <a:spAutoFit/>
          </a:bodyPr>
          <a:lstStyle/>
          <a:p>
            <a:pPr marL="0" marR="0" lvl="0" indent="0" algn="l" defTabSz="385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Montserrat-Regula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Children’s Rights and Business Principles</a:t>
            </a:r>
            <a:endParaRPr kumimoji="0" lang="en-US" sz="1800" b="1" i="0" u="none" strike="noStrike" kern="1200" cap="none" spc="6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Montserrat-Regular"/>
            </a:endParaRPr>
          </a:p>
        </p:txBody>
      </p:sp>
      <p:sp>
        <p:nvSpPr>
          <p:cNvPr id="12" name="Shape 165">
            <a:extLst>
              <a:ext uri="{FF2B5EF4-FFF2-40B4-BE49-F238E27FC236}">
                <a16:creationId xmlns:a16="http://schemas.microsoft.com/office/drawing/2014/main" id="{FE378939-3CDB-419B-BC76-1D2568178643}"/>
              </a:ext>
            </a:extLst>
          </p:cNvPr>
          <p:cNvSpPr/>
          <p:nvPr/>
        </p:nvSpPr>
        <p:spPr>
          <a:xfrm>
            <a:off x="720235" y="2849235"/>
            <a:ext cx="7502793" cy="363562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2863" tIns="42863" rIns="42863" bIns="42863" anchor="ctr">
            <a:spAutoFit/>
          </a:bodyPr>
          <a:lstStyle/>
          <a:p>
            <a:pPr marL="0" marR="0" lvl="0" indent="0" algn="l" defTabSz="3857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Montserrat-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Children’s Rights in Garment and Footwear supply chains</a:t>
            </a:r>
            <a:endParaRPr kumimoji="0" lang="en-US" sz="1800" b="1" i="0" u="none" strike="noStrike" kern="1200" cap="none" spc="6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Montserrat-Regular"/>
            </a:endParaRPr>
          </a:p>
        </p:txBody>
      </p:sp>
      <p:sp>
        <p:nvSpPr>
          <p:cNvPr id="17" name="Shape 79">
            <a:extLst>
              <a:ext uri="{FF2B5EF4-FFF2-40B4-BE49-F238E27FC236}">
                <a16:creationId xmlns:a16="http://schemas.microsoft.com/office/drawing/2014/main" id="{80C83948-ED4B-4F6D-958E-B3A35D92C84E}"/>
              </a:ext>
            </a:extLst>
          </p:cNvPr>
          <p:cNvSpPr/>
          <p:nvPr/>
        </p:nvSpPr>
        <p:spPr>
          <a:xfrm>
            <a:off x="796437" y="479902"/>
            <a:ext cx="10407369" cy="525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3600" b="1" spc="-1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  <a:sym typeface="Montserrat-Regular"/>
              </a:rPr>
              <a:t>Resources</a:t>
            </a:r>
            <a:endParaRPr kumimoji="0" lang="en-US" sz="3600" b="1" i="0" u="none" strike="noStrike" kern="1200" cap="none" spc="-1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Montserrat-Regular"/>
            </a:endParaRPr>
          </a:p>
        </p:txBody>
      </p:sp>
      <p:sp>
        <p:nvSpPr>
          <p:cNvPr id="7" name="TextBox 6">
            <a:hlinkClick r:id="rId8"/>
            <a:extLst>
              <a:ext uri="{FF2B5EF4-FFF2-40B4-BE49-F238E27FC236}">
                <a16:creationId xmlns:a16="http://schemas.microsoft.com/office/drawing/2014/main" id="{A58FD387-03E5-FF3C-3EED-3C3113774B0B}"/>
              </a:ext>
            </a:extLst>
          </p:cNvPr>
          <p:cNvSpPr txBox="1"/>
          <p:nvPr/>
        </p:nvSpPr>
        <p:spPr>
          <a:xfrm>
            <a:off x="720235" y="3563521"/>
            <a:ext cx="534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B0F0"/>
                </a:solidFill>
              </a:rPr>
              <a:t>Integrating Child Rights Across the ASX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DF0594-A4E6-4ED7-8025-DC56349F0B13}"/>
              </a:ext>
            </a:extLst>
          </p:cNvPr>
          <p:cNvSpPr txBox="1"/>
          <p:nvPr/>
        </p:nvSpPr>
        <p:spPr>
          <a:xfrm>
            <a:off x="706127" y="4194062"/>
            <a:ext cx="803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B0F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Children’s Rights and Business Main Page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574BF4-3C49-4D81-C457-A5B090CDFE76}"/>
              </a:ext>
            </a:extLst>
          </p:cNvPr>
          <p:cNvSpPr txBox="1"/>
          <p:nvPr/>
        </p:nvSpPr>
        <p:spPr>
          <a:xfrm>
            <a:off x="706127" y="4824603"/>
            <a:ext cx="6290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B0F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 Lens Investing Framework</a:t>
            </a:r>
            <a:endParaRPr lang="en-US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899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NICEF">
  <a:themeElements>
    <a:clrScheme name="Hyperlink 1">
      <a:dk1>
        <a:srgbClr val="000000"/>
      </a:dk1>
      <a:lt1>
        <a:srgbClr val="FFFFFF"/>
      </a:lt1>
      <a:dk2>
        <a:srgbClr val="00AEEF"/>
      </a:dk2>
      <a:lt2>
        <a:srgbClr val="FFFFFF"/>
      </a:lt2>
      <a:accent1>
        <a:srgbClr val="00AEEF"/>
      </a:accent1>
      <a:accent2>
        <a:srgbClr val="D8D1CA"/>
      </a:accent2>
      <a:accent3>
        <a:srgbClr val="A5A5A5"/>
      </a:accent3>
      <a:accent4>
        <a:srgbClr val="777779"/>
      </a:accent4>
      <a:accent5>
        <a:srgbClr val="777779"/>
      </a:accent5>
      <a:accent6>
        <a:srgbClr val="777779"/>
      </a:accent6>
      <a:hlink>
        <a:srgbClr val="FEFFFF"/>
      </a:hlink>
      <a:folHlink>
        <a:srgbClr val="7777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CEF" id="{DC7E091F-5C61-164F-91C7-2F09F2954CB8}" vid="{C41438D2-28A2-DE4E-ADFC-EB271601B2D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3376</TotalTime>
  <Words>162</Words>
  <Application>Microsoft Office PowerPoint</Application>
  <PresentationFormat>Widescreen</PresentationFormat>
  <Paragraphs>36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Myriad Pro</vt:lpstr>
      <vt:lpstr>1_Office Theme</vt:lpstr>
      <vt:lpstr>UNICEF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Nyman</dc:creator>
  <cp:lastModifiedBy>Maya Fachrani Faisal</cp:lastModifiedBy>
  <cp:revision>153</cp:revision>
  <dcterms:created xsi:type="dcterms:W3CDTF">2021-11-11T10:44:56Z</dcterms:created>
  <dcterms:modified xsi:type="dcterms:W3CDTF">2023-11-23T03:05:42Z</dcterms:modified>
</cp:coreProperties>
</file>